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35" r:id="rId2"/>
    <p:sldId id="331" r:id="rId3"/>
    <p:sldId id="332" r:id="rId4"/>
    <p:sldId id="337" r:id="rId5"/>
    <p:sldId id="333" r:id="rId6"/>
    <p:sldId id="264" r:id="rId7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A5"/>
    <a:srgbClr val="FC9E9E"/>
    <a:srgbClr val="FFD5D5"/>
    <a:srgbClr val="404040"/>
    <a:srgbClr val="FDF4D3"/>
    <a:srgbClr val="FCEFC0"/>
    <a:srgbClr val="FFFCEF"/>
    <a:srgbClr val="FEF7DE"/>
    <a:srgbClr val="FFFDD6"/>
    <a:srgbClr val="FFE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110" autoAdjust="0"/>
  </p:normalViewPr>
  <p:slideViewPr>
    <p:cSldViewPr snapToGrid="0" showGuides="1">
      <p:cViewPr>
        <p:scale>
          <a:sx n="100" d="100"/>
          <a:sy n="100" d="100"/>
        </p:scale>
        <p:origin x="173" y="-1075"/>
      </p:cViewPr>
      <p:guideLst>
        <p:guide orient="horz" pos="2160"/>
        <p:guide pos="3840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48811-8A6C-AC88-2C2A-08FAD7D8E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D1FD95-975D-6679-6A17-6E102049C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12CFB9-6F71-BA84-D76E-CF682C4C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5CB2E-EF13-B442-E81C-3B7D03A20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4BC12-4981-1294-DCEE-5B3D1FF6F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56F9BD-8130-1779-18F2-FB6893BCC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FD2413-C90D-B557-A5EB-4DC14E38B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6F51BB-A4AD-3A09-EDBF-C306BB3C9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090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gif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50C93-CF69-0766-888E-3346A6F95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9AF30AB-3775-B684-7EF1-B6ABFA995C6B}"/>
              </a:ext>
            </a:extLst>
          </p:cNvPr>
          <p:cNvGrpSpPr/>
          <p:nvPr/>
        </p:nvGrpSpPr>
        <p:grpSpPr>
          <a:xfrm>
            <a:off x="192088" y="3852823"/>
            <a:ext cx="6264628" cy="2809729"/>
            <a:chOff x="192088" y="3852823"/>
            <a:chExt cx="6264628" cy="2809729"/>
          </a:xfrm>
        </p:grpSpPr>
        <p:pic>
          <p:nvPicPr>
            <p:cNvPr id="148" name="그림 147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6E2F81C-EF12-43ED-6321-97CD09B19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" r="65187"/>
            <a:stretch>
              <a:fillRect/>
            </a:stretch>
          </p:blipFill>
          <p:spPr>
            <a:xfrm>
              <a:off x="4838949" y="3852823"/>
              <a:ext cx="1617767" cy="2809729"/>
            </a:xfrm>
            <a:prstGeom prst="rect">
              <a:avLst/>
            </a:prstGeom>
          </p:spPr>
        </p:pic>
        <p:pic>
          <p:nvPicPr>
            <p:cNvPr id="31" name="그림 30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0C77E67-8C6B-87F9-590D-D56C9AEF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52823"/>
              <a:ext cx="4646860" cy="2809729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FB00EC-C43F-8FBB-A2C5-910A4293563C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777674"/>
          <a:ext cx="11804840" cy="1113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거대한 창을 빠르게 휘두르고 찌르는 연속 공격으로 순식간에 적을 몰아치는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611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정신을 집중 한 뒤 순간적으로 전방에 창을 찔러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창을 당겨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적들을 당겨온다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이후 창을 휘둘러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주고 찌르는 공격으로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</a:t>
                      </a:r>
                      <a:r>
                        <a:rPr lang="ko-KR" altLang="en-US" sz="1000" b="0" dirty="0">
                          <a:solidFill>
                            <a:srgbClr val="D3E08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피니쉬로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전방으로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8m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가량 전진하며 이동 공격을 하여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이동 중 모험가 및 몬스터와 충돌이 무시된다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4B372EBB-41FC-DA82-2A14-ECD9B26509E0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AE82DB-A277-1611-42F7-34072F864506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각성기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5A0A5E-7B82-974C-B50C-072F72CCC557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연가창식</a:t>
              </a:r>
              <a:r>
                <a:rPr lang="en-US" altLang="ko-KR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적룡질풍격</a:t>
              </a:r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D4D1D13-DA5D-BB58-5358-3E43639395D2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0m 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홀딩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total_time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4.0,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perfect_zone_start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perfect_zone_end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(80)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1894ECB-DF0B-9442-BB0A-1537703FDBA8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2B01A-C20F-78D9-BAC8-949C2B174894}"/>
              </a:ext>
            </a:extLst>
          </p:cNvPr>
          <p:cNvSpPr txBox="1"/>
          <p:nvPr/>
        </p:nvSpPr>
        <p:spPr>
          <a:xfrm>
            <a:off x="5851816" y="3867563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AAD03A-4D0F-5562-A7AD-840A0B07C67D}"/>
              </a:ext>
            </a:extLst>
          </p:cNvPr>
          <p:cNvSpPr/>
          <p:nvPr/>
        </p:nvSpPr>
        <p:spPr>
          <a:xfrm>
            <a:off x="192088" y="3852823"/>
            <a:ext cx="6264628" cy="28097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608332-F10F-0BA3-5498-8DD711FD7A19}"/>
              </a:ext>
            </a:extLst>
          </p:cNvPr>
          <p:cNvGrpSpPr/>
          <p:nvPr/>
        </p:nvGrpSpPr>
        <p:grpSpPr>
          <a:xfrm>
            <a:off x="192088" y="3852823"/>
            <a:ext cx="2600666" cy="322994"/>
            <a:chOff x="236842" y="3951257"/>
            <a:chExt cx="2600666" cy="3229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A34802-9777-ABDB-E8C9-01C523780E39}"/>
                </a:ext>
              </a:extLst>
            </p:cNvPr>
            <p:cNvSpPr/>
            <p:nvPr/>
          </p:nvSpPr>
          <p:spPr>
            <a:xfrm>
              <a:off x="236842" y="3951257"/>
              <a:ext cx="2600666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1D1204-BC97-B99E-FD59-E11B6CC3866D}"/>
                </a:ext>
              </a:extLst>
            </p:cNvPr>
            <p:cNvGrpSpPr/>
            <p:nvPr/>
          </p:nvGrpSpPr>
          <p:grpSpPr>
            <a:xfrm>
              <a:off x="335121" y="4022754"/>
              <a:ext cx="2404109" cy="180000"/>
              <a:chOff x="327542" y="4022754"/>
              <a:chExt cx="2404109" cy="1800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FEAB303-FF2A-68AB-4332-8CD171C594E6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C198962-ED8E-C2EB-D5B2-FB3E3900ACC9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20B2081-7CD8-8A3C-DEA7-830CCDC15F06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02D3D62-5A9A-A433-C6AF-EB96ECF536A7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990CC0F-E7E9-BF69-02B6-317E11915BA7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F47E789-8E67-8F18-8EC1-4EDA373C4DF2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AFCF687-F501-AD9C-3E40-97156F3ABA55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785167" cy="180000"/>
                <a:chOff x="10376220" y="5903869"/>
                <a:chExt cx="785167" cy="180000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120BE57-7CFA-2662-9970-3BC799DDAD35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47BA997-2F68-6408-8B1A-6FA13CC9F2C5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499688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이동 거리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2B6E5581-915C-9A18-0FC8-76E2E5A636FF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17136" cy="5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528445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2419109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2785, 4453, 2785, 5571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65D697F0-619E-3A76-9FC5-DD87EA49068F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260BA2-4BC1-7CEF-97CF-511D0EA7F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75418"/>
            <a:ext cx="722862" cy="722862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B9498526-6DA3-ED02-CB9A-34B0027ABFFB}"/>
              </a:ext>
            </a:extLst>
          </p:cNvPr>
          <p:cNvGrpSpPr/>
          <p:nvPr/>
        </p:nvGrpSpPr>
        <p:grpSpPr>
          <a:xfrm>
            <a:off x="272976" y="5891959"/>
            <a:ext cx="929046" cy="698073"/>
            <a:chOff x="374576" y="5879767"/>
            <a:chExt cx="929046" cy="69807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8E2D3BF-0243-987A-F868-2B9537A7548A}"/>
                </a:ext>
              </a:extLst>
            </p:cNvPr>
            <p:cNvGrpSpPr/>
            <p:nvPr/>
          </p:nvGrpSpPr>
          <p:grpSpPr>
            <a:xfrm>
              <a:off x="374576" y="6250240"/>
              <a:ext cx="929046" cy="327600"/>
              <a:chOff x="374576" y="6250240"/>
              <a:chExt cx="929046" cy="327600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96734CC-6FFD-8E10-5A8E-D00E7824E935}"/>
                  </a:ext>
                </a:extLst>
              </p:cNvPr>
              <p:cNvSpPr/>
              <p:nvPr/>
            </p:nvSpPr>
            <p:spPr>
              <a:xfrm flipH="1">
                <a:off x="374576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3A01F51-BAAB-C000-D495-927B4BCC3006}"/>
                  </a:ext>
                </a:extLst>
              </p:cNvPr>
              <p:cNvSpPr txBox="1"/>
              <p:nvPr/>
            </p:nvSpPr>
            <p:spPr>
              <a:xfrm>
                <a:off x="620289" y="6284389"/>
                <a:ext cx="437620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8m 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878A933-2ACC-2115-DC16-BF1F815D00FA}"/>
                </a:ext>
              </a:extLst>
            </p:cNvPr>
            <p:cNvSpPr txBox="1"/>
            <p:nvPr/>
          </p:nvSpPr>
          <p:spPr>
            <a:xfrm>
              <a:off x="374576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 </a:t>
              </a:r>
            </a:p>
            <a:p>
              <a:r>
                <a:rPr lang="en-US" altLang="ko-KR" b="0" dirty="0"/>
                <a:t>(1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785FA5C-C7CD-56C2-E2ED-D3BC5D3D0BCD}"/>
              </a:ext>
            </a:extLst>
          </p:cNvPr>
          <p:cNvGrpSpPr/>
          <p:nvPr/>
        </p:nvGrpSpPr>
        <p:grpSpPr>
          <a:xfrm>
            <a:off x="4813063" y="5891959"/>
            <a:ext cx="1473958" cy="698073"/>
            <a:chOff x="4910853" y="5879767"/>
            <a:chExt cx="1473958" cy="69807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CE1FE3F-DD4D-5654-3860-9721669A09FE}"/>
                </a:ext>
              </a:extLst>
            </p:cNvPr>
            <p:cNvGrpSpPr/>
            <p:nvPr/>
          </p:nvGrpSpPr>
          <p:grpSpPr>
            <a:xfrm>
              <a:off x="4910853" y="6250240"/>
              <a:ext cx="1473958" cy="327600"/>
              <a:chOff x="4910853" y="6250240"/>
              <a:chExt cx="1473958" cy="327600"/>
            </a:xfrm>
          </p:grpSpPr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6916A4B6-9D70-6572-E931-B30E7ADBDB09}"/>
                  </a:ext>
                </a:extLst>
              </p:cNvPr>
              <p:cNvGrpSpPr/>
              <p:nvPr/>
            </p:nvGrpSpPr>
            <p:grpSpPr>
              <a:xfrm>
                <a:off x="5690708" y="6250240"/>
                <a:ext cx="694103" cy="327600"/>
                <a:chOff x="5308142" y="6250240"/>
                <a:chExt cx="694103" cy="327600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BA3DB7E-6455-8E91-1573-89B7676F4380}"/>
                    </a:ext>
                  </a:extLst>
                </p:cNvPr>
                <p:cNvSpPr/>
                <p:nvPr/>
              </p:nvSpPr>
              <p:spPr>
                <a:xfrm flipH="1">
                  <a:off x="5308142" y="6250240"/>
                  <a:ext cx="694103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79EFEA3-B8F2-201B-F365-9740137D33EC}"/>
                    </a:ext>
                  </a:extLst>
                </p:cNvPr>
                <p:cNvSpPr txBox="1"/>
                <p:nvPr/>
              </p:nvSpPr>
              <p:spPr>
                <a:xfrm>
                  <a:off x="5407529" y="6284389"/>
                  <a:ext cx="495328" cy="259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가로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5m</a:t>
                  </a:r>
                </a:p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세로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12m </a:t>
                  </a:r>
                </a:p>
              </p:txBody>
            </p:sp>
          </p:grp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670AF702-E213-26FE-FACC-9638FB8AFF80}"/>
                  </a:ext>
                </a:extLst>
              </p:cNvPr>
              <p:cNvGrpSpPr/>
              <p:nvPr/>
            </p:nvGrpSpPr>
            <p:grpSpPr>
              <a:xfrm>
                <a:off x="4910853" y="6250240"/>
                <a:ext cx="779855" cy="327600"/>
                <a:chOff x="4528287" y="6250240"/>
                <a:chExt cx="779855" cy="327600"/>
              </a:xfrm>
            </p:grpSpPr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9EE4ABE0-A324-AAFB-6A60-63E2C3903A9B}"/>
                    </a:ext>
                  </a:extLst>
                </p:cNvPr>
                <p:cNvSpPr/>
                <p:nvPr/>
              </p:nvSpPr>
              <p:spPr>
                <a:xfrm flipH="1">
                  <a:off x="4528287" y="6250240"/>
                  <a:ext cx="779855" cy="3276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">
                  <a:solidFill>
                    <a:schemeClr val="tx1"/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99C8B60-F591-8781-4C1A-5C6BF5C435F0}"/>
                    </a:ext>
                  </a:extLst>
                </p:cNvPr>
                <p:cNvSpPr txBox="1"/>
                <p:nvPr/>
              </p:nvSpPr>
              <p:spPr>
                <a:xfrm>
                  <a:off x="4572767" y="6352421"/>
                  <a:ext cx="690895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이동 거리 </a:t>
                  </a:r>
                  <a:r>
                    <a:rPr lang="en-US" altLang="ko-KR" sz="80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10m</a:t>
                  </a:r>
                </a:p>
              </p:txBody>
            </p:sp>
          </p:grp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EA6E69-4A78-56C3-DECD-0EFAA7B36298}"/>
                </a:ext>
              </a:extLst>
            </p:cNvPr>
            <p:cNvSpPr txBox="1"/>
            <p:nvPr/>
          </p:nvSpPr>
          <p:spPr>
            <a:xfrm>
              <a:off x="4910853" y="5879767"/>
              <a:ext cx="1473958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{dmg_4} </a:t>
              </a:r>
            </a:p>
            <a:p>
              <a:r>
                <a:rPr lang="en-US" altLang="ko-KR" b="0" dirty="0"/>
                <a:t>(</a:t>
              </a:r>
              <a:r>
                <a:rPr lang="ko-KR" altLang="en-US" b="0" dirty="0"/>
                <a:t>마무리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CB7A61-AF39-C322-88B7-D6B461290784}"/>
              </a:ext>
            </a:extLst>
          </p:cNvPr>
          <p:cNvGrpSpPr/>
          <p:nvPr/>
        </p:nvGrpSpPr>
        <p:grpSpPr>
          <a:xfrm>
            <a:off x="1841558" y="5891959"/>
            <a:ext cx="929046" cy="698073"/>
            <a:chOff x="1943158" y="5879767"/>
            <a:chExt cx="929046" cy="698073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F0C6A3B-77B1-FF6B-0C3A-4EFFC48E06DC}"/>
                </a:ext>
              </a:extLst>
            </p:cNvPr>
            <p:cNvGrpSpPr/>
            <p:nvPr/>
          </p:nvGrpSpPr>
          <p:grpSpPr>
            <a:xfrm>
              <a:off x="1943158" y="6250240"/>
              <a:ext cx="929046" cy="327600"/>
              <a:chOff x="1943158" y="6250240"/>
              <a:chExt cx="929046" cy="3276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23BA44F-C526-F7CA-A22A-798288739290}"/>
                  </a:ext>
                </a:extLst>
              </p:cNvPr>
              <p:cNvSpPr/>
              <p:nvPr/>
            </p:nvSpPr>
            <p:spPr>
              <a:xfrm flipH="1">
                <a:off x="1943158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47ED488-DA68-C7C9-7EC7-334AB0FC6787}"/>
                  </a:ext>
                </a:extLst>
              </p:cNvPr>
              <p:cNvSpPr txBox="1"/>
              <p:nvPr/>
            </p:nvSpPr>
            <p:spPr>
              <a:xfrm>
                <a:off x="2188871" y="6284389"/>
                <a:ext cx="437620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5m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8m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9DC6EC-2745-1180-17F6-B7D8063775F7}"/>
                </a:ext>
              </a:extLst>
            </p:cNvPr>
            <p:cNvSpPr txBox="1"/>
            <p:nvPr/>
          </p:nvSpPr>
          <p:spPr>
            <a:xfrm>
              <a:off x="1943158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{dmg_2} </a:t>
              </a:r>
            </a:p>
            <a:p>
              <a:r>
                <a:rPr lang="en-US" altLang="ko-KR" b="0" dirty="0"/>
                <a:t>(2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18CB7F9-B42D-C663-A14A-7664E9ABED6E}"/>
              </a:ext>
            </a:extLst>
          </p:cNvPr>
          <p:cNvGrpSpPr/>
          <p:nvPr/>
        </p:nvGrpSpPr>
        <p:grpSpPr>
          <a:xfrm>
            <a:off x="3406330" y="5891959"/>
            <a:ext cx="929046" cy="698073"/>
            <a:chOff x="3271656" y="5879767"/>
            <a:chExt cx="929046" cy="69807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1944DE0-48AF-FB58-42C4-DA25A9ED2510}"/>
                </a:ext>
              </a:extLst>
            </p:cNvPr>
            <p:cNvGrpSpPr/>
            <p:nvPr/>
          </p:nvGrpSpPr>
          <p:grpSpPr>
            <a:xfrm>
              <a:off x="3271656" y="6250240"/>
              <a:ext cx="929046" cy="327600"/>
              <a:chOff x="3271656" y="6250240"/>
              <a:chExt cx="929046" cy="3276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164CB48-6A74-D14C-3213-4CF670C8EFFD}"/>
                  </a:ext>
                </a:extLst>
              </p:cNvPr>
              <p:cNvSpPr/>
              <p:nvPr/>
            </p:nvSpPr>
            <p:spPr>
              <a:xfrm flipH="1">
                <a:off x="3271656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F759C8-4801-6140-2954-7C71ECF41278}"/>
                  </a:ext>
                </a:extLst>
              </p:cNvPr>
              <p:cNvSpPr txBox="1"/>
              <p:nvPr/>
            </p:nvSpPr>
            <p:spPr>
              <a:xfrm>
                <a:off x="3488515" y="6284389"/>
                <a:ext cx="495328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10m 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77398F1-22A9-E3DF-6B73-977902459BE0}"/>
                </a:ext>
              </a:extLst>
            </p:cNvPr>
            <p:cNvSpPr txBox="1"/>
            <p:nvPr/>
          </p:nvSpPr>
          <p:spPr>
            <a:xfrm>
              <a:off x="3271656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{dmg_3} </a:t>
              </a:r>
            </a:p>
            <a:p>
              <a:r>
                <a:rPr lang="en-US" altLang="ko-KR" b="0" dirty="0"/>
                <a:t>(3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96491FAB-2BAF-C463-3728-55BF0A1B0534}"/>
              </a:ext>
            </a:extLst>
          </p:cNvPr>
          <p:cNvSpPr/>
          <p:nvPr/>
        </p:nvSpPr>
        <p:spPr>
          <a:xfrm>
            <a:off x="1384918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365E8FF4-4333-C0B2-A043-5DCFB4856A41}"/>
              </a:ext>
            </a:extLst>
          </p:cNvPr>
          <p:cNvSpPr/>
          <p:nvPr/>
        </p:nvSpPr>
        <p:spPr>
          <a:xfrm>
            <a:off x="2999087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9E94A864-21BE-EE78-3761-C9E7453247DD}"/>
              </a:ext>
            </a:extLst>
          </p:cNvPr>
          <p:cNvSpPr/>
          <p:nvPr/>
        </p:nvSpPr>
        <p:spPr>
          <a:xfrm>
            <a:off x="4627682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855C79-A7A3-E2FE-8388-1E7347C7EB29}"/>
              </a:ext>
            </a:extLst>
          </p:cNvPr>
          <p:cNvSpPr txBox="1"/>
          <p:nvPr/>
        </p:nvSpPr>
        <p:spPr>
          <a:xfrm>
            <a:off x="309221" y="4288181"/>
            <a:ext cx="1808187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101"/>
              </a:spcAft>
            </a:pP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캐릭터의 정면 방향을 기준으로 가로</a:t>
            </a: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세로 설정</a:t>
            </a: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)</a:t>
            </a:r>
          </a:p>
        </p:txBody>
      </p:sp>
      <p:pic>
        <p:nvPicPr>
          <p:cNvPr id="32" name="그림 31" descr="텍스트, 스크린샷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A7232F-24C1-1801-9053-D52483F20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79" y="4281678"/>
            <a:ext cx="967057" cy="1496305"/>
          </a:xfrm>
          <a:prstGeom prst="rect">
            <a:avLst/>
          </a:prstGeom>
        </p:spPr>
      </p:pic>
      <p:pic>
        <p:nvPicPr>
          <p:cNvPr id="34" name="그림 33" descr="텍스트, 스크린샷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E21414-B103-E538-5980-EF57A9911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23" y="4062774"/>
            <a:ext cx="1116687" cy="1715209"/>
          </a:xfrm>
          <a:prstGeom prst="rect">
            <a:avLst/>
          </a:prstGeom>
        </p:spPr>
      </p:pic>
      <p:pic>
        <p:nvPicPr>
          <p:cNvPr id="39" name="그림 38" descr="텍스트, 그래픽, 스크린샷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53DABC-691D-AAB5-2707-769E3B9724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6" y="4511665"/>
            <a:ext cx="895012" cy="1266318"/>
          </a:xfrm>
          <a:prstGeom prst="rect">
            <a:avLst/>
          </a:prstGeom>
        </p:spPr>
      </p:pic>
      <p:pic>
        <p:nvPicPr>
          <p:cNvPr id="55" name="그림 54" descr="텍스트, 스크린샷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8E8E80-61C5-6614-FCBA-BB1F33E938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143" y="4511665"/>
            <a:ext cx="1016934" cy="126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2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8B89-4D13-9BF3-FFAF-3187C6056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FF5A893-A9E1-147F-D476-9C6A3EA193F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983126-CB89-7383-5C31-9EA41943E2E5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6648E3-4B91-0C74-3616-9BA0B4552E9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6E85B85-7872-EBB6-150D-0BF197B77310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6ADFDDF-BD8B-A808-D7B1-866DC18A177D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BCE2BA2-3145-2978-DE7F-09AB02A0E53E}"/>
              </a:ext>
            </a:extLst>
          </p:cNvPr>
          <p:cNvGrpSpPr/>
          <p:nvPr/>
        </p:nvGrpSpPr>
        <p:grpSpPr>
          <a:xfrm>
            <a:off x="192088" y="5746035"/>
            <a:ext cx="7423110" cy="396884"/>
            <a:chOff x="192088" y="5746035"/>
            <a:chExt cx="7423110" cy="39688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D2AD40-19C3-06FA-0ACB-33644252FEF9}"/>
                </a:ext>
              </a:extLst>
            </p:cNvPr>
            <p:cNvGrpSpPr/>
            <p:nvPr/>
          </p:nvGrpSpPr>
          <p:grpSpPr>
            <a:xfrm>
              <a:off x="282088" y="5989031"/>
              <a:ext cx="7333110" cy="153888"/>
              <a:chOff x="1101523" y="6200815"/>
              <a:chExt cx="7333108" cy="153888"/>
            </a:xfrm>
          </p:grpSpPr>
          <p:sp>
            <p:nvSpPr>
              <p:cNvPr id="17" name="TextBox 65">
                <a:extLst>
                  <a:ext uri="{FF2B5EF4-FFF2-40B4-BE49-F238E27FC236}">
                    <a16:creationId xmlns:a16="http://schemas.microsoft.com/office/drawing/2014/main" id="{A75F8F2D-4606-3AA3-6B0D-7665D5A84F87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7055134" cy="15388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10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모션에 맞춰 </a:t>
                </a:r>
                <a:r>
                  <a:rPr lang="ko-KR" altLang="en-US" sz="10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821490-F661-FB6B-51E4-4CEA1B3DC71D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67DEC536-0899-B1A2-B0D1-A7CC9083B0DA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9939A9FA-F262-6C56-18A0-15B8531560BB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06D098E-9C33-F37A-E654-B458C01B87D5}"/>
                  </a:ext>
                </a:extLst>
              </p:cNvPr>
              <p:cNvCxnSpPr>
                <a:cxnSpLocks/>
                <a:stCxn id="23" idx="2"/>
              </p:cNvCxnSpPr>
              <p:nvPr/>
            </p:nvCxnSpPr>
            <p:spPr>
              <a:xfrm>
                <a:off x="1208584" y="6353679"/>
                <a:ext cx="7139409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765217-E411-81F8-9031-5B14445064CA}"/>
                </a:ext>
              </a:extLst>
            </p:cNvPr>
            <p:cNvSpPr txBox="1"/>
            <p:nvPr/>
          </p:nvSpPr>
          <p:spPr>
            <a:xfrm>
              <a:off x="192088" y="5746035"/>
              <a:ext cx="69437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1000" dirty="0"/>
                <a:t>[ </a:t>
              </a:r>
              <a:r>
                <a:rPr lang="ko-KR" altLang="en-US" sz="1000" dirty="0"/>
                <a:t>카메라 </a:t>
              </a:r>
              <a:r>
                <a:rPr lang="en-US" altLang="ko-KR" sz="1000" dirty="0"/>
                <a:t>]</a:t>
              </a:r>
              <a:endParaRPr lang="ko-KR" altLang="en-US" sz="10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42FD8EF-9C48-5C2F-9189-11EB8AD5453A}"/>
              </a:ext>
            </a:extLst>
          </p:cNvPr>
          <p:cNvGrpSpPr/>
          <p:nvPr/>
        </p:nvGrpSpPr>
        <p:grpSpPr>
          <a:xfrm>
            <a:off x="192087" y="894581"/>
            <a:ext cx="3160713" cy="4596407"/>
            <a:chOff x="192087" y="894581"/>
            <a:chExt cx="3160713" cy="4596407"/>
          </a:xfrm>
        </p:grpSpPr>
        <p:sp>
          <p:nvSpPr>
            <p:cNvPr id="42" name="직사각형 310">
              <a:extLst>
                <a:ext uri="{FF2B5EF4-FFF2-40B4-BE49-F238E27FC236}">
                  <a16:creationId xmlns:a16="http://schemas.microsoft.com/office/drawing/2014/main" id="{8CA22CEE-6F9D-A61A-9D49-A7B05CDDC4A9}"/>
                </a:ext>
              </a:extLst>
            </p:cNvPr>
            <p:cNvSpPr/>
            <p:nvPr/>
          </p:nvSpPr>
          <p:spPr>
            <a:xfrm>
              <a:off x="192087" y="894581"/>
              <a:ext cx="965013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 준비</a:t>
              </a:r>
            </a:p>
          </p:txBody>
        </p:sp>
        <p:sp>
          <p:nvSpPr>
            <p:cNvPr id="43" name="직사각형 310">
              <a:extLst>
                <a:ext uri="{FF2B5EF4-FFF2-40B4-BE49-F238E27FC236}">
                  <a16:creationId xmlns:a16="http://schemas.microsoft.com/office/drawing/2014/main" id="{29A99001-EF80-7967-3870-97A5B6FBDCDF}"/>
                </a:ext>
              </a:extLst>
            </p:cNvPr>
            <p:cNvSpPr/>
            <p:nvPr/>
          </p:nvSpPr>
          <p:spPr>
            <a:xfrm>
              <a:off x="1459086" y="961710"/>
              <a:ext cx="1893714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Key Point :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낮은 자세로 안정적인 회전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048122-5928-596B-1EED-DC36644E2CA6}"/>
                </a:ext>
              </a:extLst>
            </p:cNvPr>
            <p:cNvSpPr/>
            <p:nvPr/>
          </p:nvSpPr>
          <p:spPr>
            <a:xfrm>
              <a:off x="192088" y="1157523"/>
              <a:ext cx="3160712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5" name="직사각형 310">
              <a:extLst>
                <a:ext uri="{FF2B5EF4-FFF2-40B4-BE49-F238E27FC236}">
                  <a16:creationId xmlns:a16="http://schemas.microsoft.com/office/drawing/2014/main" id="{FF182B7A-960B-B335-A5AD-D9A011722F2B}"/>
                </a:ext>
              </a:extLst>
            </p:cNvPr>
            <p:cNvSpPr/>
            <p:nvPr/>
          </p:nvSpPr>
          <p:spPr>
            <a:xfrm>
              <a:off x="804088" y="1212474"/>
              <a:ext cx="2445147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목에 걸친 후 자세를 낮춰 한바퀴 회전합니다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49" name="직사각형 310">
              <a:extLst>
                <a:ext uri="{FF2B5EF4-FFF2-40B4-BE49-F238E27FC236}">
                  <a16:creationId xmlns:a16="http://schemas.microsoft.com/office/drawing/2014/main" id="{379B139C-A927-ECB1-4436-EA5B78A8C5FE}"/>
                </a:ext>
              </a:extLst>
            </p:cNvPr>
            <p:cNvSpPr/>
            <p:nvPr/>
          </p:nvSpPr>
          <p:spPr>
            <a:xfrm>
              <a:off x="192088" y="1157523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BAEB1CA-6245-1756-CABE-F81537463E7E}"/>
                </a:ext>
              </a:extLst>
            </p:cNvPr>
            <p:cNvGrpSpPr/>
            <p:nvPr/>
          </p:nvGrpSpPr>
          <p:grpSpPr>
            <a:xfrm>
              <a:off x="192088" y="1405923"/>
              <a:ext cx="3160711" cy="385200"/>
              <a:chOff x="192087" y="1389155"/>
              <a:chExt cx="3160711" cy="385200"/>
            </a:xfrm>
          </p:grpSpPr>
          <p:sp>
            <p:nvSpPr>
              <p:cNvPr id="2273" name="직사각형 2272">
                <a:extLst>
                  <a:ext uri="{FF2B5EF4-FFF2-40B4-BE49-F238E27FC236}">
                    <a16:creationId xmlns:a16="http://schemas.microsoft.com/office/drawing/2014/main" id="{052B80FF-F1AF-850A-43EB-EAF45CA15106}"/>
                  </a:ext>
                </a:extLst>
              </p:cNvPr>
              <p:cNvSpPr/>
              <p:nvPr/>
            </p:nvSpPr>
            <p:spPr>
              <a:xfrm>
                <a:off x="192087" y="1389155"/>
                <a:ext cx="3160711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74" name="직사각형 310">
                <a:extLst>
                  <a:ext uri="{FF2B5EF4-FFF2-40B4-BE49-F238E27FC236}">
                    <a16:creationId xmlns:a16="http://schemas.microsoft.com/office/drawing/2014/main" id="{79A3B3F6-B5FB-9043-511C-3D3C0F03AE39}"/>
                  </a:ext>
                </a:extLst>
              </p:cNvPr>
              <p:cNvSpPr/>
              <p:nvPr/>
            </p:nvSpPr>
            <p:spPr>
              <a:xfrm>
                <a:off x="804087" y="1424020"/>
                <a:ext cx="1999513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주변의 에너지가 캐릭터를 향해 모여들어</a:t>
                </a:r>
                <a:endPara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마크를 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형상화합니다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275" name="직사각형 310">
                <a:extLst>
                  <a:ext uri="{FF2B5EF4-FFF2-40B4-BE49-F238E27FC236}">
                    <a16:creationId xmlns:a16="http://schemas.microsoft.com/office/drawing/2014/main" id="{1E4CDD44-627D-54B2-DE82-48206D0D4698}"/>
                  </a:ext>
                </a:extLst>
              </p:cNvPr>
              <p:cNvSpPr/>
              <p:nvPr/>
            </p:nvSpPr>
            <p:spPr>
              <a:xfrm>
                <a:off x="192087" y="1389155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D5BE51F-AC21-F454-5F23-7A5D038BC405}"/>
                </a:ext>
              </a:extLst>
            </p:cNvPr>
            <p:cNvGrpSpPr/>
            <p:nvPr/>
          </p:nvGrpSpPr>
          <p:grpSpPr>
            <a:xfrm>
              <a:off x="255055" y="1841228"/>
              <a:ext cx="735189" cy="123111"/>
              <a:chOff x="4323882" y="1235339"/>
              <a:chExt cx="735189" cy="123111"/>
            </a:xfrm>
          </p:grpSpPr>
          <p:grpSp>
            <p:nvGrpSpPr>
              <p:cNvPr id="2265" name="그룹 2264">
                <a:extLst>
                  <a:ext uri="{FF2B5EF4-FFF2-40B4-BE49-F238E27FC236}">
                    <a16:creationId xmlns:a16="http://schemas.microsoft.com/office/drawing/2014/main" id="{5FA3DF38-904C-1969-56A9-4F4943267E83}"/>
                  </a:ext>
                </a:extLst>
              </p:cNvPr>
              <p:cNvGrpSpPr/>
              <p:nvPr/>
            </p:nvGrpSpPr>
            <p:grpSpPr>
              <a:xfrm>
                <a:off x="4842941" y="1237866"/>
                <a:ext cx="216130" cy="118057"/>
                <a:chOff x="751005" y="5207823"/>
                <a:chExt cx="277975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71" name="이등변 삼각형 2270">
                  <a:extLst>
                    <a:ext uri="{FF2B5EF4-FFF2-40B4-BE49-F238E27FC236}">
                      <a16:creationId xmlns:a16="http://schemas.microsoft.com/office/drawing/2014/main" id="{FEEA72D6-DE16-8C46-B177-7C3825C6BEEC}"/>
                    </a:ext>
                  </a:extLst>
                </p:cNvPr>
                <p:cNvSpPr/>
                <p:nvPr/>
              </p:nvSpPr>
              <p:spPr>
                <a:xfrm rot="16200000">
                  <a:off x="905305" y="5224121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2272" name="직사각형 2271">
                  <a:extLst>
                    <a:ext uri="{FF2B5EF4-FFF2-40B4-BE49-F238E27FC236}">
                      <a16:creationId xmlns:a16="http://schemas.microsoft.com/office/drawing/2014/main" id="{FE30A280-FB2F-D738-723C-1CCA4A59EC93}"/>
                    </a:ext>
                  </a:extLst>
                </p:cNvPr>
                <p:cNvSpPr/>
                <p:nvPr/>
              </p:nvSpPr>
              <p:spPr>
                <a:xfrm>
                  <a:off x="751005" y="5207823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>
                  <a:normAutofit/>
                </a:bodyPr>
                <a:lstStyle/>
                <a:p>
                  <a:pPr algn="ctr"/>
                  <a:r>
                    <a:rPr lang="en-US" altLang="ko-KR" sz="7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7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266" name="그룹 2265">
                <a:extLst>
                  <a:ext uri="{FF2B5EF4-FFF2-40B4-BE49-F238E27FC236}">
                    <a16:creationId xmlns:a16="http://schemas.microsoft.com/office/drawing/2014/main" id="{FCEB1039-4533-6625-26B5-7CEFBB2AB691}"/>
                  </a:ext>
                </a:extLst>
              </p:cNvPr>
              <p:cNvGrpSpPr/>
              <p:nvPr/>
            </p:nvGrpSpPr>
            <p:grpSpPr>
              <a:xfrm>
                <a:off x="4323882" y="1235339"/>
                <a:ext cx="566801" cy="123111"/>
                <a:chOff x="372454" y="941326"/>
                <a:chExt cx="566801" cy="123111"/>
              </a:xfrm>
            </p:grpSpPr>
            <p:sp>
              <p:nvSpPr>
                <p:cNvPr id="2267" name="TextBox 2266">
                  <a:extLst>
                    <a:ext uri="{FF2B5EF4-FFF2-40B4-BE49-F238E27FC236}">
                      <a16:creationId xmlns:a16="http://schemas.microsoft.com/office/drawing/2014/main" id="{DD962477-CB92-3691-EB51-34E726C99268}"/>
                    </a:ext>
                  </a:extLst>
                </p:cNvPr>
                <p:cNvSpPr txBox="1"/>
                <p:nvPr/>
              </p:nvSpPr>
              <p:spPr>
                <a:xfrm>
                  <a:off x="542524" y="941326"/>
                  <a:ext cx="39673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Medium" panose="02000603000000020004" pitchFamily="2" charset="-127"/>
                    </a:rPr>
                    <a:t>카메라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2268" name="그룹 2267">
                  <a:extLst>
                    <a:ext uri="{FF2B5EF4-FFF2-40B4-BE49-F238E27FC236}">
                      <a16:creationId xmlns:a16="http://schemas.microsoft.com/office/drawing/2014/main" id="{814A5606-FAD0-D717-1ADD-A19855974F76}"/>
                    </a:ext>
                  </a:extLst>
                </p:cNvPr>
                <p:cNvGrpSpPr/>
                <p:nvPr/>
              </p:nvGrpSpPr>
              <p:grpSpPr>
                <a:xfrm>
                  <a:off x="372454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2269" name="자유형: 도형 2268">
                    <a:extLst>
                      <a:ext uri="{FF2B5EF4-FFF2-40B4-BE49-F238E27FC236}">
                        <a16:creationId xmlns:a16="http://schemas.microsoft.com/office/drawing/2014/main" id="{8FCFB766-AAD7-0CB6-5BF5-344FAFD5233E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270" name="자유형: 도형 2269">
                    <a:extLst>
                      <a:ext uri="{FF2B5EF4-FFF2-40B4-BE49-F238E27FC236}">
                        <a16:creationId xmlns:a16="http://schemas.microsoft.com/office/drawing/2014/main" id="{01777A77-C7E8-56A7-9D3E-CA3A17A75DBA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3614516-FE90-E488-12B9-E7CCC9CB3287}"/>
                </a:ext>
              </a:extLst>
            </p:cNvPr>
            <p:cNvSpPr/>
            <p:nvPr/>
          </p:nvSpPr>
          <p:spPr>
            <a:xfrm>
              <a:off x="192087" y="1157524"/>
              <a:ext cx="3160712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214F0EC-39C2-D8D6-6DA9-278A68344183}"/>
                </a:ext>
              </a:extLst>
            </p:cNvPr>
            <p:cNvGrpSpPr/>
            <p:nvPr/>
          </p:nvGrpSpPr>
          <p:grpSpPr>
            <a:xfrm>
              <a:off x="960784" y="3765028"/>
              <a:ext cx="1623319" cy="1652184"/>
              <a:chOff x="810719" y="3684345"/>
              <a:chExt cx="1623319" cy="1652184"/>
            </a:xfrm>
          </p:grpSpPr>
          <p:sp>
            <p:nvSpPr>
              <p:cNvPr id="2263" name="TextBox 4">
                <a:extLst>
                  <a:ext uri="{FF2B5EF4-FFF2-40B4-BE49-F238E27FC236}">
                    <a16:creationId xmlns:a16="http://schemas.microsoft.com/office/drawing/2014/main" id="{87C7A8D9-20CB-EE16-28B8-08FFEA5CE407}"/>
                  </a:ext>
                </a:extLst>
              </p:cNvPr>
              <p:cNvSpPr txBox="1"/>
              <p:nvPr/>
            </p:nvSpPr>
            <p:spPr>
              <a:xfrm>
                <a:off x="855341" y="3684345"/>
                <a:ext cx="1534074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 [</a:t>
                </a:r>
                <a:r>
                  <a:rPr lang="ko-KR" altLang="en-US" dirty="0"/>
                  <a:t>이펙트 </a:t>
                </a:r>
                <a:r>
                  <a:rPr lang="en-US" altLang="ko-KR" dirty="0"/>
                  <a:t>1] </a:t>
                </a:r>
                <a:r>
                  <a:rPr lang="ko-KR" altLang="en-US" dirty="0"/>
                  <a:t>클래스 마크 형상화 예시 </a:t>
                </a:r>
              </a:p>
            </p:txBody>
          </p:sp>
          <p:pic>
            <p:nvPicPr>
              <p:cNvPr id="2264" name="그림 2263" descr="어둠, 우주, 성운, 불꽃놀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3141DFB-EFD8-1A5C-07E9-212459D5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00" r="20574"/>
              <a:stretch>
                <a:fillRect/>
              </a:stretch>
            </p:blipFill>
            <p:spPr>
              <a:xfrm>
                <a:off x="810719" y="3843935"/>
                <a:ext cx="1623319" cy="1492594"/>
              </a:xfrm>
              <a:prstGeom prst="rect">
                <a:avLst/>
              </a:prstGeom>
            </p:spPr>
          </p:pic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B1231A5-1E3D-4360-FF65-2FA478B3F1C3}"/>
                </a:ext>
              </a:extLst>
            </p:cNvPr>
            <p:cNvGrpSpPr/>
            <p:nvPr/>
          </p:nvGrpSpPr>
          <p:grpSpPr>
            <a:xfrm>
              <a:off x="411919" y="2108160"/>
              <a:ext cx="2721048" cy="1447542"/>
              <a:chOff x="411920" y="1979490"/>
              <a:chExt cx="2721048" cy="1447542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20AE131D-91D5-E443-A129-570BBFB5C36E}"/>
                  </a:ext>
                </a:extLst>
              </p:cNvPr>
              <p:cNvGrpSpPr/>
              <p:nvPr/>
            </p:nvGrpSpPr>
            <p:grpSpPr>
              <a:xfrm>
                <a:off x="411920" y="1979490"/>
                <a:ext cx="2721048" cy="1447542"/>
                <a:chOff x="562814" y="1166955"/>
                <a:chExt cx="2721048" cy="1447542"/>
              </a:xfrm>
            </p:grpSpPr>
            <p:pic>
              <p:nvPicPr>
                <p:cNvPr id="57" name="그림 56" descr="만화 영화, 무기, 의류이(가) 표시된 사진&#10;&#10;자동 생성된 설명">
                  <a:extLst>
                    <a:ext uri="{FF2B5EF4-FFF2-40B4-BE49-F238E27FC236}">
                      <a16:creationId xmlns:a16="http://schemas.microsoft.com/office/drawing/2014/main" id="{C3A4ACA8-5114-871B-9DDD-FA18D184F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0" t="9086" r="691"/>
                <a:stretch/>
              </p:blipFill>
              <p:spPr>
                <a:xfrm>
                  <a:off x="562814" y="1295530"/>
                  <a:ext cx="2721048" cy="1318967"/>
                </a:xfrm>
                <a:prstGeom prst="rect">
                  <a:avLst/>
                </a:prstGeom>
              </p:spPr>
            </p:pic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E362A760-59A5-1B12-721A-7BA81F4586DD}"/>
                    </a:ext>
                  </a:extLst>
                </p:cNvPr>
                <p:cNvGrpSpPr/>
                <p:nvPr/>
              </p:nvGrpSpPr>
              <p:grpSpPr>
                <a:xfrm>
                  <a:off x="1032125" y="1166955"/>
                  <a:ext cx="1975063" cy="491393"/>
                  <a:chOff x="911860" y="1257100"/>
                  <a:chExt cx="1975063" cy="491394"/>
                </a:xfrm>
              </p:grpSpPr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470CF0BE-AB96-5966-F006-4C8D92BA02BC}"/>
                      </a:ext>
                    </a:extLst>
                  </p:cNvPr>
                  <p:cNvSpPr/>
                  <p:nvPr/>
                </p:nvSpPr>
                <p:spPr>
                  <a:xfrm>
                    <a:off x="911860" y="1532494"/>
                    <a:ext cx="216000" cy="2160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99" dirty="0">
                      <a:effectLst>
                        <a:glow rad="127000">
                          <a:schemeClr val="bg1"/>
                        </a:glow>
                      </a:effectLst>
                    </a:endParaRPr>
                  </a:p>
                </p:txBody>
              </p:sp>
              <p:cxnSp>
                <p:nvCxnSpPr>
                  <p:cNvPr id="63" name="연결선: 꺾임 62">
                    <a:extLst>
                      <a:ext uri="{FF2B5EF4-FFF2-40B4-BE49-F238E27FC236}">
                        <a16:creationId xmlns:a16="http://schemas.microsoft.com/office/drawing/2014/main" id="{ADB3F711-2B0A-A72A-733A-56D85E8FEEB6}"/>
                      </a:ext>
                    </a:extLst>
                  </p:cNvPr>
                  <p:cNvCxnSpPr>
                    <a:cxnSpLocks/>
                    <a:stCxn id="62" idx="0"/>
                    <a:endCxn id="2258" idx="1"/>
                  </p:cNvCxnSpPr>
                  <p:nvPr/>
                </p:nvCxnSpPr>
                <p:spPr>
                  <a:xfrm rot="5400000" flipH="1" flipV="1">
                    <a:off x="966974" y="1371607"/>
                    <a:ext cx="213773" cy="108000"/>
                  </a:xfrm>
                  <a:prstGeom prst="bentConnector2">
                    <a:avLst/>
                  </a:prstGeom>
                  <a:ln w="9525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48" name="그룹 2247">
                    <a:extLst>
                      <a:ext uri="{FF2B5EF4-FFF2-40B4-BE49-F238E27FC236}">
                        <a16:creationId xmlns:a16="http://schemas.microsoft.com/office/drawing/2014/main" id="{D45F75BB-42DC-CB5C-5A12-95727C8B1A3F}"/>
                      </a:ext>
                    </a:extLst>
                  </p:cNvPr>
                  <p:cNvGrpSpPr/>
                  <p:nvPr/>
                </p:nvGrpSpPr>
                <p:grpSpPr>
                  <a:xfrm>
                    <a:off x="1127860" y="1257100"/>
                    <a:ext cx="1759063" cy="246139"/>
                    <a:chOff x="1127860" y="1174542"/>
                    <a:chExt cx="1759063" cy="246139"/>
                  </a:xfrm>
                </p:grpSpPr>
                <p:sp>
                  <p:nvSpPr>
                    <p:cNvPr id="2258" name="TextBox 4">
                      <a:extLst>
                        <a:ext uri="{FF2B5EF4-FFF2-40B4-BE49-F238E27FC236}">
                          <a16:creationId xmlns:a16="http://schemas.microsoft.com/office/drawing/2014/main" id="{FF3A749C-8EB0-B8E9-C045-F59B472743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7860" y="1174542"/>
                      <a:ext cx="1759063" cy="123239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1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sz="801" dirty="0"/>
                        <a:t>왼손은 반드시 창을 잡고 있어야 합니다</a:t>
                      </a:r>
                      <a:r>
                        <a:rPr lang="en-US" altLang="ko-KR" sz="801" dirty="0"/>
                        <a:t>.</a:t>
                      </a:r>
                    </a:p>
                  </p:txBody>
                </p:sp>
                <p:sp>
                  <p:nvSpPr>
                    <p:cNvPr id="2260" name="TextBox 4">
                      <a:extLst>
                        <a:ext uri="{FF2B5EF4-FFF2-40B4-BE49-F238E27FC236}">
                          <a16:creationId xmlns:a16="http://schemas.microsoft.com/office/drawing/2014/main" id="{5CC68C6F-D8EF-98F3-70AA-F79D81F551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14824" y="1312959"/>
                      <a:ext cx="1577906" cy="107722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∵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[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모션 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2] 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에서 왼손으로 창을 찔러 공격</a:t>
                      </a:r>
                    </a:p>
                  </p:txBody>
                </p:sp>
              </p:grpSp>
            </p:grpSp>
          </p:grpSp>
          <p:sp>
            <p:nvSpPr>
              <p:cNvPr id="56" name="TextBox 4">
                <a:extLst>
                  <a:ext uri="{FF2B5EF4-FFF2-40B4-BE49-F238E27FC236}">
                    <a16:creationId xmlns:a16="http://schemas.microsoft.com/office/drawing/2014/main" id="{055147FC-49EA-FF69-74C1-B6F2CAA7ED8D}"/>
                  </a:ext>
                </a:extLst>
              </p:cNvPr>
              <p:cNvSpPr txBox="1"/>
              <p:nvPr/>
            </p:nvSpPr>
            <p:spPr>
              <a:xfrm>
                <a:off x="674593" y="2998159"/>
                <a:ext cx="619329" cy="21544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1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시계 방향으로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360º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회전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76" name="그룹 2275">
            <a:extLst>
              <a:ext uri="{FF2B5EF4-FFF2-40B4-BE49-F238E27FC236}">
                <a16:creationId xmlns:a16="http://schemas.microsoft.com/office/drawing/2014/main" id="{EF73345D-7CDA-50AA-1C3F-ABC0A3D183C5}"/>
              </a:ext>
            </a:extLst>
          </p:cNvPr>
          <p:cNvGrpSpPr/>
          <p:nvPr/>
        </p:nvGrpSpPr>
        <p:grpSpPr>
          <a:xfrm>
            <a:off x="3819683" y="894581"/>
            <a:ext cx="3160713" cy="4596407"/>
            <a:chOff x="3819683" y="894581"/>
            <a:chExt cx="3160713" cy="4596407"/>
          </a:xfrm>
        </p:grpSpPr>
        <p:sp>
          <p:nvSpPr>
            <p:cNvPr id="2277" name="직사각형 310">
              <a:extLst>
                <a:ext uri="{FF2B5EF4-FFF2-40B4-BE49-F238E27FC236}">
                  <a16:creationId xmlns:a16="http://schemas.microsoft.com/office/drawing/2014/main" id="{93A7F6FE-179B-9D30-6B81-A04CD9E8E437}"/>
                </a:ext>
              </a:extLst>
            </p:cNvPr>
            <p:cNvSpPr/>
            <p:nvPr/>
          </p:nvSpPr>
          <p:spPr>
            <a:xfrm>
              <a:off x="3819684" y="894581"/>
              <a:ext cx="925292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0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</a:t>
              </a:r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  <p:sp>
          <p:nvSpPr>
            <p:cNvPr id="2278" name="직사각형 310">
              <a:extLst>
                <a:ext uri="{FF2B5EF4-FFF2-40B4-BE49-F238E27FC236}">
                  <a16:creationId xmlns:a16="http://schemas.microsoft.com/office/drawing/2014/main" id="{BB532DB3-E30B-D663-38E5-C4B439FD951B}"/>
                </a:ext>
              </a:extLst>
            </p:cNvPr>
            <p:cNvSpPr/>
            <p:nvPr/>
          </p:nvSpPr>
          <p:spPr>
            <a:xfrm>
              <a:off x="5436136" y="961710"/>
              <a:ext cx="1544260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공격 방향을 따라 흐르는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에너지</a:t>
              </a:r>
            </a:p>
          </p:txBody>
        </p:sp>
        <p:grpSp>
          <p:nvGrpSpPr>
            <p:cNvPr id="2279" name="그룹 2278">
              <a:extLst>
                <a:ext uri="{FF2B5EF4-FFF2-40B4-BE49-F238E27FC236}">
                  <a16:creationId xmlns:a16="http://schemas.microsoft.com/office/drawing/2014/main" id="{842E7DD6-FE08-07B4-914D-CCAC9EBF8642}"/>
                </a:ext>
              </a:extLst>
            </p:cNvPr>
            <p:cNvGrpSpPr/>
            <p:nvPr/>
          </p:nvGrpSpPr>
          <p:grpSpPr>
            <a:xfrm>
              <a:off x="3819684" y="1157524"/>
              <a:ext cx="3160712" cy="385200"/>
              <a:chOff x="3692414" y="1140755"/>
              <a:chExt cx="3160712" cy="385200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C56D23B-8F37-791E-91D8-99EFBBD20AD2}"/>
                  </a:ext>
                </a:extLst>
              </p:cNvPr>
              <p:cNvSpPr/>
              <p:nvPr/>
            </p:nvSpPr>
            <p:spPr>
              <a:xfrm>
                <a:off x="3692414" y="1140755"/>
                <a:ext cx="3160712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0" name="직사각형 310">
                <a:extLst>
                  <a:ext uri="{FF2B5EF4-FFF2-40B4-BE49-F238E27FC236}">
                    <a16:creationId xmlns:a16="http://schemas.microsoft.com/office/drawing/2014/main" id="{18CA1B39-D011-F7FE-0171-BC4317155479}"/>
                  </a:ext>
                </a:extLst>
              </p:cNvPr>
              <p:cNvSpPr/>
              <p:nvPr/>
            </p:nvSpPr>
            <p:spPr>
              <a:xfrm>
                <a:off x="4304414" y="1175620"/>
                <a:ext cx="2063633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오른쪽 다리를 뒤로 접으며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찌릅니다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이후 다리를 피며 창을 강하게 당겨옵니다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71" name="직사각형 310">
                <a:extLst>
                  <a:ext uri="{FF2B5EF4-FFF2-40B4-BE49-F238E27FC236}">
                    <a16:creationId xmlns:a16="http://schemas.microsoft.com/office/drawing/2014/main" id="{73B85868-6516-EA7D-3983-B3D354617CDC}"/>
                  </a:ext>
                </a:extLst>
              </p:cNvPr>
              <p:cNvSpPr/>
              <p:nvPr/>
            </p:nvSpPr>
            <p:spPr>
              <a:xfrm>
                <a:off x="3692414" y="1140755"/>
                <a:ext cx="612000" cy="3852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80" name="그룹 2279">
              <a:extLst>
                <a:ext uri="{FF2B5EF4-FFF2-40B4-BE49-F238E27FC236}">
                  <a16:creationId xmlns:a16="http://schemas.microsoft.com/office/drawing/2014/main" id="{F241240F-225C-86F0-6F9B-C8A34C5E095B}"/>
                </a:ext>
              </a:extLst>
            </p:cNvPr>
            <p:cNvGrpSpPr/>
            <p:nvPr/>
          </p:nvGrpSpPr>
          <p:grpSpPr>
            <a:xfrm>
              <a:off x="3819683" y="1542724"/>
              <a:ext cx="3160711" cy="248400"/>
              <a:chOff x="192087" y="1395880"/>
              <a:chExt cx="3160711" cy="248400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6285760-E516-BAD7-6DBE-07F4D00904A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3160711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7" name="직사각형 310">
                <a:extLst>
                  <a:ext uri="{FF2B5EF4-FFF2-40B4-BE49-F238E27FC236}">
                    <a16:creationId xmlns:a16="http://schemas.microsoft.com/office/drawing/2014/main" id="{7169486D-0141-CA0F-AE29-BE05F013E94C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307289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 형상의 에너지가 공격 방향을 따라 흐릅니다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68" name="직사각형 310">
                <a:extLst>
                  <a:ext uri="{FF2B5EF4-FFF2-40B4-BE49-F238E27FC236}">
                    <a16:creationId xmlns:a16="http://schemas.microsoft.com/office/drawing/2014/main" id="{411F4E46-A823-9794-568D-7552B39CB011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281" name="직사각형 2280">
              <a:extLst>
                <a:ext uri="{FF2B5EF4-FFF2-40B4-BE49-F238E27FC236}">
                  <a16:creationId xmlns:a16="http://schemas.microsoft.com/office/drawing/2014/main" id="{038FA97E-FA2C-8C59-E97E-C3520E5099DA}"/>
                </a:ext>
              </a:extLst>
            </p:cNvPr>
            <p:cNvSpPr/>
            <p:nvPr/>
          </p:nvSpPr>
          <p:spPr>
            <a:xfrm>
              <a:off x="3819684" y="1157524"/>
              <a:ext cx="3160712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83" name="그룹 2282">
              <a:extLst>
                <a:ext uri="{FF2B5EF4-FFF2-40B4-BE49-F238E27FC236}">
                  <a16:creationId xmlns:a16="http://schemas.microsoft.com/office/drawing/2014/main" id="{DBDE5EAB-1C64-7185-59EE-BBCE58E7A3D0}"/>
                </a:ext>
              </a:extLst>
            </p:cNvPr>
            <p:cNvGrpSpPr/>
            <p:nvPr/>
          </p:nvGrpSpPr>
          <p:grpSpPr>
            <a:xfrm>
              <a:off x="4274828" y="3826648"/>
              <a:ext cx="2372300" cy="1407908"/>
              <a:chOff x="4285248" y="3390579"/>
              <a:chExt cx="2372300" cy="1407908"/>
            </a:xfrm>
          </p:grpSpPr>
          <p:sp>
            <p:nvSpPr>
              <p:cNvPr id="2300" name="TextBox 4">
                <a:extLst>
                  <a:ext uri="{FF2B5EF4-FFF2-40B4-BE49-F238E27FC236}">
                    <a16:creationId xmlns:a16="http://schemas.microsoft.com/office/drawing/2014/main" id="{E2A90373-D77D-73A8-339A-F5D3C6588787}"/>
                  </a:ext>
                </a:extLst>
              </p:cNvPr>
              <p:cNvSpPr txBox="1"/>
              <p:nvPr/>
            </p:nvSpPr>
            <p:spPr>
              <a:xfrm>
                <a:off x="4487157" y="3390579"/>
                <a:ext cx="1968488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창을 당길 때</a:t>
                </a:r>
                <a:r>
                  <a:rPr lang="en-US" altLang="ko-KR" dirty="0"/>
                  <a:t>] </a:t>
                </a:r>
                <a:r>
                  <a:rPr lang="ko-KR" altLang="en-US" dirty="0"/>
                  <a:t>창 쪽으로 다시 모여드는 에너지</a:t>
                </a:r>
                <a:endParaRPr lang="en-US" altLang="ko-KR" dirty="0"/>
              </a:p>
            </p:txBody>
          </p:sp>
          <p:grpSp>
            <p:nvGrpSpPr>
              <p:cNvPr id="2301" name="그룹 2300">
                <a:extLst>
                  <a:ext uri="{FF2B5EF4-FFF2-40B4-BE49-F238E27FC236}">
                    <a16:creationId xmlns:a16="http://schemas.microsoft.com/office/drawing/2014/main" id="{1AF0074C-EB77-60DE-7E71-A33E0741933E}"/>
                  </a:ext>
                </a:extLst>
              </p:cNvPr>
              <p:cNvGrpSpPr/>
              <p:nvPr/>
            </p:nvGrpSpPr>
            <p:grpSpPr>
              <a:xfrm>
                <a:off x="4285248" y="3560570"/>
                <a:ext cx="2372300" cy="1237917"/>
                <a:chOff x="5697650" y="2858979"/>
                <a:chExt cx="1744256" cy="910190"/>
              </a:xfrm>
            </p:grpSpPr>
            <p:pic>
              <p:nvPicPr>
                <p:cNvPr id="2302" name="그림 2301" descr="스크린샷, 비행기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4A477BC-7617-5EDA-2BD9-1CF866287A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7650" y="2858979"/>
                  <a:ext cx="1744256" cy="910190"/>
                </a:xfrm>
                <a:prstGeom prst="rect">
                  <a:avLst/>
                </a:prstGeom>
              </p:spPr>
            </p:pic>
            <p:sp>
              <p:nvSpPr>
                <p:cNvPr id="2303" name="화살표: 오른쪽 2302">
                  <a:extLst>
                    <a:ext uri="{FF2B5EF4-FFF2-40B4-BE49-F238E27FC236}">
                      <a16:creationId xmlns:a16="http://schemas.microsoft.com/office/drawing/2014/main" id="{E06F7878-E90D-B9EF-8D46-417FD1F8641C}"/>
                    </a:ext>
                  </a:extLst>
                </p:cNvPr>
                <p:cNvSpPr/>
                <p:nvPr/>
              </p:nvSpPr>
              <p:spPr>
                <a:xfrm rot="12340923" flipV="1">
                  <a:off x="6338583" y="347935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화살표: 오른쪽 63">
                  <a:extLst>
                    <a:ext uri="{FF2B5EF4-FFF2-40B4-BE49-F238E27FC236}">
                      <a16:creationId xmlns:a16="http://schemas.microsoft.com/office/drawing/2014/main" id="{C3361BFC-9409-9915-E486-DC9EF2A56585}"/>
                    </a:ext>
                  </a:extLst>
                </p:cNvPr>
                <p:cNvSpPr/>
                <p:nvPr/>
              </p:nvSpPr>
              <p:spPr>
                <a:xfrm rot="9259077">
                  <a:off x="6338582" y="307972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284" name="그룹 2283">
              <a:extLst>
                <a:ext uri="{FF2B5EF4-FFF2-40B4-BE49-F238E27FC236}">
                  <a16:creationId xmlns:a16="http://schemas.microsoft.com/office/drawing/2014/main" id="{54EB129A-9D8D-D74E-7E93-B6CCBA17A358}"/>
                </a:ext>
              </a:extLst>
            </p:cNvPr>
            <p:cNvGrpSpPr/>
            <p:nvPr/>
          </p:nvGrpSpPr>
          <p:grpSpPr>
            <a:xfrm>
              <a:off x="3915871" y="1920927"/>
              <a:ext cx="2959332" cy="1625355"/>
              <a:chOff x="3788601" y="2096759"/>
              <a:chExt cx="2959332" cy="1625355"/>
            </a:xfrm>
          </p:grpSpPr>
          <p:grpSp>
            <p:nvGrpSpPr>
              <p:cNvPr id="2285" name="그룹 2284">
                <a:extLst>
                  <a:ext uri="{FF2B5EF4-FFF2-40B4-BE49-F238E27FC236}">
                    <a16:creationId xmlns:a16="http://schemas.microsoft.com/office/drawing/2014/main" id="{4E24F1DD-274A-FF9E-AEBC-D2ACFC156A48}"/>
                  </a:ext>
                </a:extLst>
              </p:cNvPr>
              <p:cNvGrpSpPr/>
              <p:nvPr/>
            </p:nvGrpSpPr>
            <p:grpSpPr>
              <a:xfrm>
                <a:off x="3788601" y="2249551"/>
                <a:ext cx="2959332" cy="1472563"/>
                <a:chOff x="3788601" y="2051275"/>
                <a:chExt cx="2959332" cy="1472563"/>
              </a:xfrm>
            </p:grpSpPr>
            <p:grpSp>
              <p:nvGrpSpPr>
                <p:cNvPr id="2287" name="그룹 2286">
                  <a:extLst>
                    <a:ext uri="{FF2B5EF4-FFF2-40B4-BE49-F238E27FC236}">
                      <a16:creationId xmlns:a16="http://schemas.microsoft.com/office/drawing/2014/main" id="{7A6FAF9D-A653-4714-98A6-91735CFF0624}"/>
                    </a:ext>
                  </a:extLst>
                </p:cNvPr>
                <p:cNvGrpSpPr/>
                <p:nvPr/>
              </p:nvGrpSpPr>
              <p:grpSpPr>
                <a:xfrm>
                  <a:off x="3788601" y="2051275"/>
                  <a:ext cx="2959332" cy="1472563"/>
                  <a:chOff x="3549125" y="1380084"/>
                  <a:chExt cx="3369654" cy="1676740"/>
                </a:xfrm>
              </p:grpSpPr>
              <p:pic>
                <p:nvPicPr>
                  <p:cNvPr id="2298" name="그림 2297" descr="물고기, 다채로움, 빛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D030DCE-F57B-6775-D719-BC79D9D71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367" t="74621" b="14847"/>
                  <a:stretch>
                    <a:fillRect/>
                  </a:stretch>
                </p:blipFill>
                <p:spPr>
                  <a:xfrm>
                    <a:off x="3549125" y="1380084"/>
                    <a:ext cx="3369654" cy="917401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pic>
                <p:nvPicPr>
                  <p:cNvPr id="2299" name="그림 2298" descr="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78242486-26F7-B3D3-3225-70052B690D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99009" y="1480045"/>
                    <a:ext cx="2126264" cy="1576779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2288" name="그룹 2287">
                  <a:extLst>
                    <a:ext uri="{FF2B5EF4-FFF2-40B4-BE49-F238E27FC236}">
                      <a16:creationId xmlns:a16="http://schemas.microsoft.com/office/drawing/2014/main" id="{46648A9D-1F05-4323-0E23-3392F992D063}"/>
                    </a:ext>
                  </a:extLst>
                </p:cNvPr>
                <p:cNvGrpSpPr/>
                <p:nvPr/>
              </p:nvGrpSpPr>
              <p:grpSpPr>
                <a:xfrm>
                  <a:off x="4601863" y="2167989"/>
                  <a:ext cx="766996" cy="191443"/>
                  <a:chOff x="5217216" y="1371200"/>
                  <a:chExt cx="766996" cy="191443"/>
                </a:xfrm>
              </p:grpSpPr>
              <p:grpSp>
                <p:nvGrpSpPr>
                  <p:cNvPr id="2294" name="그룹 2293">
                    <a:extLst>
                      <a:ext uri="{FF2B5EF4-FFF2-40B4-BE49-F238E27FC236}">
                        <a16:creationId xmlns:a16="http://schemas.microsoft.com/office/drawing/2014/main" id="{B924C6D0-5B7D-E4A4-5A4A-3FDC8142CF9C}"/>
                      </a:ext>
                    </a:extLst>
                  </p:cNvPr>
                  <p:cNvGrpSpPr/>
                  <p:nvPr/>
                </p:nvGrpSpPr>
                <p:grpSpPr>
                  <a:xfrm>
                    <a:off x="5222884" y="1371200"/>
                    <a:ext cx="456515" cy="108000"/>
                    <a:chOff x="5341149" y="1332956"/>
                    <a:chExt cx="456515" cy="108003"/>
                  </a:xfrm>
                </p:grpSpPr>
                <p:sp>
                  <p:nvSpPr>
                    <p:cNvPr id="2296" name="TextBox 4">
                      <a:extLst>
                        <a:ext uri="{FF2B5EF4-FFF2-40B4-BE49-F238E27FC236}">
                          <a16:creationId xmlns:a16="http://schemas.microsoft.com/office/drawing/2014/main" id="{82EF2BCB-C067-F4B5-C26A-95F9DCD7EE66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341149" y="1332956"/>
                      <a:ext cx="108001" cy="108003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1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2297" name="TextBox 4">
                      <a:extLst>
                        <a:ext uri="{FF2B5EF4-FFF2-40B4-BE49-F238E27FC236}">
                          <a16:creationId xmlns:a16="http://schemas.microsoft.com/office/drawing/2014/main" id="{0AE6E712-1562-79E9-3F57-1782C13983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46486" y="1333076"/>
                      <a:ext cx="351178" cy="107723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pPr algn="ctr"/>
                      <a:r>
                        <a:rPr lang="ko-KR" altLang="en-US" sz="700" dirty="0">
                          <a:solidFill>
                            <a:schemeClr val="bg1"/>
                          </a:solidFill>
                        </a:rPr>
                        <a:t>찌르기</a:t>
                      </a:r>
                    </a:p>
                  </p:txBody>
                </p:sp>
              </p:grpSp>
              <p:sp>
                <p:nvSpPr>
                  <p:cNvPr id="2295" name="화살표: 오른쪽 2294">
                    <a:extLst>
                      <a:ext uri="{FF2B5EF4-FFF2-40B4-BE49-F238E27FC236}">
                        <a16:creationId xmlns:a16="http://schemas.microsoft.com/office/drawing/2014/main" id="{1F6E57BA-05FE-9A51-45AD-425341179D07}"/>
                      </a:ext>
                    </a:extLst>
                  </p:cNvPr>
                  <p:cNvSpPr/>
                  <p:nvPr/>
                </p:nvSpPr>
                <p:spPr>
                  <a:xfrm>
                    <a:off x="5217216" y="1493565"/>
                    <a:ext cx="766996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89" name="그룹 2288">
                  <a:extLst>
                    <a:ext uri="{FF2B5EF4-FFF2-40B4-BE49-F238E27FC236}">
                      <a16:creationId xmlns:a16="http://schemas.microsoft.com/office/drawing/2014/main" id="{52C1D519-1C5E-DAAF-77DC-F153689E4875}"/>
                    </a:ext>
                  </a:extLst>
                </p:cNvPr>
                <p:cNvGrpSpPr/>
                <p:nvPr/>
              </p:nvGrpSpPr>
              <p:grpSpPr>
                <a:xfrm>
                  <a:off x="4559392" y="2673259"/>
                  <a:ext cx="673012" cy="190940"/>
                  <a:chOff x="5140878" y="1933829"/>
                  <a:chExt cx="673011" cy="190940"/>
                </a:xfrm>
              </p:grpSpPr>
              <p:grpSp>
                <p:nvGrpSpPr>
                  <p:cNvPr id="2290" name="그룹 2289">
                    <a:extLst>
                      <a:ext uri="{FF2B5EF4-FFF2-40B4-BE49-F238E27FC236}">
                        <a16:creationId xmlns:a16="http://schemas.microsoft.com/office/drawing/2014/main" id="{EC9CDA11-DAC7-8891-3405-236177C85608}"/>
                      </a:ext>
                    </a:extLst>
                  </p:cNvPr>
                  <p:cNvGrpSpPr/>
                  <p:nvPr/>
                </p:nvGrpSpPr>
                <p:grpSpPr>
                  <a:xfrm>
                    <a:off x="5322341" y="2016769"/>
                    <a:ext cx="491548" cy="108000"/>
                    <a:chOff x="5963788" y="1950156"/>
                    <a:chExt cx="491548" cy="108000"/>
                  </a:xfrm>
                </p:grpSpPr>
                <p:sp>
                  <p:nvSpPr>
                    <p:cNvPr id="2292" name="TextBox 4">
                      <a:extLst>
                        <a:ext uri="{FF2B5EF4-FFF2-40B4-BE49-F238E27FC236}">
                          <a16:creationId xmlns:a16="http://schemas.microsoft.com/office/drawing/2014/main" id="{76459F8A-620E-C2DD-87BC-AA4CB0594714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963788" y="1950156"/>
                      <a:ext cx="108000" cy="108000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2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2293" name="TextBox 4">
                      <a:extLst>
                        <a:ext uri="{FF2B5EF4-FFF2-40B4-BE49-F238E27FC236}">
                          <a16:creationId xmlns:a16="http://schemas.microsoft.com/office/drawing/2014/main" id="{F9AC2B0E-327B-9235-5580-A97E0B22D7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11390" y="1950157"/>
                      <a:ext cx="343946" cy="107722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 algn="ctr">
                        <a:defRPr sz="7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dirty="0">
                          <a:solidFill>
                            <a:srgbClr val="FAFCBC"/>
                          </a:solidFill>
                        </a:rPr>
                        <a:t>당기기</a:t>
                      </a:r>
                    </a:p>
                  </p:txBody>
                </p:sp>
              </p:grpSp>
              <p:sp>
                <p:nvSpPr>
                  <p:cNvPr id="2291" name="화살표: 오른쪽 2290">
                    <a:extLst>
                      <a:ext uri="{FF2B5EF4-FFF2-40B4-BE49-F238E27FC236}">
                        <a16:creationId xmlns:a16="http://schemas.microsoft.com/office/drawing/2014/main" id="{4116F365-D8E6-EEC6-58CE-94A41A22C9CB}"/>
                      </a:ext>
                    </a:extLst>
                  </p:cNvPr>
                  <p:cNvSpPr/>
                  <p:nvPr/>
                </p:nvSpPr>
                <p:spPr>
                  <a:xfrm flipH="1">
                    <a:off x="5140878" y="1933829"/>
                    <a:ext cx="55359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86" name="TextBox 4">
                <a:extLst>
                  <a:ext uri="{FF2B5EF4-FFF2-40B4-BE49-F238E27FC236}">
                    <a16:creationId xmlns:a16="http://schemas.microsoft.com/office/drawing/2014/main" id="{52DD0AFB-06C8-EFE2-0A8C-C6E05173250F}"/>
                  </a:ext>
                </a:extLst>
              </p:cNvPr>
              <p:cNvSpPr txBox="1"/>
              <p:nvPr/>
            </p:nvSpPr>
            <p:spPr>
              <a:xfrm>
                <a:off x="4010711" y="2096759"/>
                <a:ext cx="2515111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창을 찌를 때</a:t>
                </a:r>
                <a:r>
                  <a:rPr lang="en-US" altLang="ko-KR" dirty="0"/>
                  <a:t>]  </a:t>
                </a:r>
                <a:r>
                  <a:rPr lang="ko-KR" altLang="en-US" dirty="0"/>
                  <a:t>찌르는 동작에 맞춰 전방으로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흐르는 에너지 </a:t>
                </a:r>
              </a:p>
            </p:txBody>
          </p:sp>
        </p:grpSp>
      </p:grp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6090E409-CBEF-35D7-5ED2-0E9D3C10D66C}"/>
              </a:ext>
            </a:extLst>
          </p:cNvPr>
          <p:cNvSpPr/>
          <p:nvPr/>
        </p:nvSpPr>
        <p:spPr>
          <a:xfrm>
            <a:off x="3456411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AC20BF5-13B8-0E70-C271-4596CDE590D6}"/>
              </a:ext>
            </a:extLst>
          </p:cNvPr>
          <p:cNvGrpSpPr/>
          <p:nvPr/>
        </p:nvGrpSpPr>
        <p:grpSpPr>
          <a:xfrm>
            <a:off x="7447280" y="894581"/>
            <a:ext cx="4552633" cy="4596407"/>
            <a:chOff x="7227448" y="894581"/>
            <a:chExt cx="4552633" cy="4596407"/>
          </a:xfrm>
        </p:grpSpPr>
        <p:sp>
          <p:nvSpPr>
            <p:cNvPr id="76" name="직사각형 310">
              <a:extLst>
                <a:ext uri="{FF2B5EF4-FFF2-40B4-BE49-F238E27FC236}">
                  <a16:creationId xmlns:a16="http://schemas.microsoft.com/office/drawing/2014/main" id="{CC89EFB9-3E45-4B83-58AA-2F1BF352BB2D}"/>
                </a:ext>
              </a:extLst>
            </p:cNvPr>
            <p:cNvSpPr/>
            <p:nvPr/>
          </p:nvSpPr>
          <p:spPr>
            <a:xfrm>
              <a:off x="7227448" y="894581"/>
              <a:ext cx="925292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  <p:sp>
          <p:nvSpPr>
            <p:cNvPr id="78" name="직사각형 310">
              <a:extLst>
                <a:ext uri="{FF2B5EF4-FFF2-40B4-BE49-F238E27FC236}">
                  <a16:creationId xmlns:a16="http://schemas.microsoft.com/office/drawing/2014/main" id="{D4D576FD-C24B-FC6B-171A-4126E5A6C126}"/>
                </a:ext>
              </a:extLst>
            </p:cNvPr>
            <p:cNvSpPr/>
            <p:nvPr/>
          </p:nvSpPr>
          <p:spPr>
            <a:xfrm>
              <a:off x="10301544" y="961710"/>
              <a:ext cx="1478537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한 손과 양 손 번갈아 휘두르기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782E145-26E5-776E-D4A2-11CC80B62496}"/>
                </a:ext>
              </a:extLst>
            </p:cNvPr>
            <p:cNvGrpSpPr/>
            <p:nvPr/>
          </p:nvGrpSpPr>
          <p:grpSpPr>
            <a:xfrm>
              <a:off x="7227448" y="1157524"/>
              <a:ext cx="4552633" cy="248400"/>
              <a:chOff x="3692413" y="1147480"/>
              <a:chExt cx="4552633" cy="248400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C3393E71-616A-F87F-DD7B-CCEA68C63C06}"/>
                  </a:ext>
                </a:extLst>
              </p:cNvPr>
              <p:cNvSpPr/>
              <p:nvPr/>
            </p:nvSpPr>
            <p:spPr>
              <a:xfrm>
                <a:off x="3692413" y="1147480"/>
                <a:ext cx="455263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71" name="직사각형 310">
                <a:extLst>
                  <a:ext uri="{FF2B5EF4-FFF2-40B4-BE49-F238E27FC236}">
                    <a16:creationId xmlns:a16="http://schemas.microsoft.com/office/drawing/2014/main" id="{D5F65752-7D63-A502-439C-6D8847C35451}"/>
                  </a:ext>
                </a:extLst>
              </p:cNvPr>
              <p:cNvSpPr/>
              <p:nvPr/>
            </p:nvSpPr>
            <p:spPr>
              <a:xfrm>
                <a:off x="4304414" y="1202431"/>
                <a:ext cx="1576320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좌우로 휘둘러 공격합니다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72" name="직사각형 310">
                <a:extLst>
                  <a:ext uri="{FF2B5EF4-FFF2-40B4-BE49-F238E27FC236}">
                    <a16:creationId xmlns:a16="http://schemas.microsoft.com/office/drawing/2014/main" id="{DFD950FF-8405-78B7-7D10-76D20AD68B70}"/>
                  </a:ext>
                </a:extLst>
              </p:cNvPr>
              <p:cNvSpPr/>
              <p:nvPr/>
            </p:nvSpPr>
            <p:spPr>
              <a:xfrm>
                <a:off x="3692414" y="1147480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165D1C8-8CF6-61B6-0FAA-52ECE23C42AF}"/>
                </a:ext>
              </a:extLst>
            </p:cNvPr>
            <p:cNvGrpSpPr/>
            <p:nvPr/>
          </p:nvGrpSpPr>
          <p:grpSpPr>
            <a:xfrm>
              <a:off x="7227448" y="1405924"/>
              <a:ext cx="4552633" cy="248400"/>
              <a:chOff x="192087" y="1395880"/>
              <a:chExt cx="4552633" cy="248400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A741C1C-A9B7-4AD0-884B-1DB8972BC3C5}"/>
                  </a:ext>
                </a:extLst>
              </p:cNvPr>
              <p:cNvSpPr/>
              <p:nvPr/>
            </p:nvSpPr>
            <p:spPr>
              <a:xfrm>
                <a:off x="192087" y="1395880"/>
                <a:ext cx="455263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68" name="직사각형 310">
                <a:extLst>
                  <a:ext uri="{FF2B5EF4-FFF2-40B4-BE49-F238E27FC236}">
                    <a16:creationId xmlns:a16="http://schemas.microsoft.com/office/drawing/2014/main" id="{8C3916C5-FBBE-6A78-C2BE-5C1B56B9FA4F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518886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휘두를 때 검붉은 트레일 이펙트가 형성됩니다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69" name="직사각형 310">
                <a:extLst>
                  <a:ext uri="{FF2B5EF4-FFF2-40B4-BE49-F238E27FC236}">
                    <a16:creationId xmlns:a16="http://schemas.microsoft.com/office/drawing/2014/main" id="{26619175-5978-9F7B-CE7B-7A1E2F4611C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C2123ED-7E2A-08EA-2090-C18DAF7BCC6E}"/>
                </a:ext>
              </a:extLst>
            </p:cNvPr>
            <p:cNvGrpSpPr/>
            <p:nvPr/>
          </p:nvGrpSpPr>
          <p:grpSpPr>
            <a:xfrm>
              <a:off x="7932558" y="1703982"/>
              <a:ext cx="2826408" cy="138499"/>
              <a:chOff x="10025343" y="911651"/>
              <a:chExt cx="2826408" cy="138499"/>
            </a:xfrm>
          </p:grpSpPr>
          <p:sp>
            <p:nvSpPr>
              <p:cNvPr id="152" name="TextBox 4">
                <a:extLst>
                  <a:ext uri="{FF2B5EF4-FFF2-40B4-BE49-F238E27FC236}">
                    <a16:creationId xmlns:a16="http://schemas.microsoft.com/office/drawing/2014/main" id="{882A98DE-DDFC-49F1-D75A-AFEFA36A2066}"/>
                  </a:ext>
                </a:extLst>
              </p:cNvPr>
              <p:cNvSpPr txBox="1"/>
              <p:nvPr/>
            </p:nvSpPr>
            <p:spPr>
              <a:xfrm>
                <a:off x="1002534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1" dirty="0"/>
                  <a:t>휘두르기 순서 </a:t>
                </a:r>
                <a:r>
                  <a:rPr lang="en-US" altLang="ko-KR" sz="801" dirty="0"/>
                  <a:t>:</a:t>
                </a:r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B012A0DD-3469-EF92-6287-51736FF87967}"/>
                  </a:ext>
                </a:extLst>
              </p:cNvPr>
              <p:cNvGrpSpPr/>
              <p:nvPr/>
            </p:nvGrpSpPr>
            <p:grpSpPr>
              <a:xfrm>
                <a:off x="10706505" y="911651"/>
                <a:ext cx="1326585" cy="138499"/>
                <a:chOff x="10906827" y="2676418"/>
                <a:chExt cx="1326585" cy="138499"/>
              </a:xfrm>
            </p:grpSpPr>
            <p:sp>
              <p:nvSpPr>
                <p:cNvPr id="155" name="TextBox 70">
                  <a:extLst>
                    <a:ext uri="{FF2B5EF4-FFF2-40B4-BE49-F238E27FC236}">
                      <a16:creationId xmlns:a16="http://schemas.microsoft.com/office/drawing/2014/main" id="{1E069E53-5D42-A35B-E3DD-8A2F2FEAFEE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06827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156" name="TextBox 70">
                  <a:extLst>
                    <a:ext uri="{FF2B5EF4-FFF2-40B4-BE49-F238E27FC236}">
                      <a16:creationId xmlns:a16="http://schemas.microsoft.com/office/drawing/2014/main" id="{A44B0E69-4748-6361-0E89-BC879D669F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206974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157" name="TextBox 70">
                  <a:extLst>
                    <a:ext uri="{FF2B5EF4-FFF2-40B4-BE49-F238E27FC236}">
                      <a16:creationId xmlns:a16="http://schemas.microsoft.com/office/drawing/2014/main" id="{1C275184-6482-8DCD-1C3A-1EF14C85956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07121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158" name="TextBox 70">
                  <a:extLst>
                    <a:ext uri="{FF2B5EF4-FFF2-40B4-BE49-F238E27FC236}">
                      <a16:creationId xmlns:a16="http://schemas.microsoft.com/office/drawing/2014/main" id="{EB021FEA-3224-717C-4684-233D7106945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07268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159" name="TextBox 70">
                  <a:extLst>
                    <a:ext uri="{FF2B5EF4-FFF2-40B4-BE49-F238E27FC236}">
                      <a16:creationId xmlns:a16="http://schemas.microsoft.com/office/drawing/2014/main" id="{FA0B02CF-92D2-11F0-4357-6738026F17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107412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cxnSp>
              <p:nvCxnSpPr>
                <p:cNvPr id="160" name="직선 화살표 연결선 159">
                  <a:extLst>
                    <a:ext uri="{FF2B5EF4-FFF2-40B4-BE49-F238E27FC236}">
                      <a16:creationId xmlns:a16="http://schemas.microsoft.com/office/drawing/2014/main" id="{3B6885D6-8F44-2B17-CCC9-433682F460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906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화살표 연결선 160">
                  <a:extLst>
                    <a:ext uri="{FF2B5EF4-FFF2-40B4-BE49-F238E27FC236}">
                      <a16:creationId xmlns:a16="http://schemas.microsoft.com/office/drawing/2014/main" id="{566404D0-DAE2-BFD6-8D98-9D9E3C684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053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화살표 연결선 164">
                  <a:extLst>
                    <a:ext uri="{FF2B5EF4-FFF2-40B4-BE49-F238E27FC236}">
                      <a16:creationId xmlns:a16="http://schemas.microsoft.com/office/drawing/2014/main" id="{214F8077-51CA-67DA-F7C3-B3AE103878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64200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화살표 연결선 165">
                  <a:extLst>
                    <a:ext uri="{FF2B5EF4-FFF2-40B4-BE49-F238E27FC236}">
                      <a16:creationId xmlns:a16="http://schemas.microsoft.com/office/drawing/2014/main" id="{AF280173-1ED6-D3C7-A29D-9175B2B5C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64347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4">
                <a:extLst>
                  <a:ext uri="{FF2B5EF4-FFF2-40B4-BE49-F238E27FC236}">
                    <a16:creationId xmlns:a16="http://schemas.microsoft.com/office/drawing/2014/main" id="{43954989-26F6-DB87-77E0-1FECF46A6AF7}"/>
                  </a:ext>
                </a:extLst>
              </p:cNvPr>
              <p:cNvSpPr txBox="1"/>
              <p:nvPr/>
            </p:nvSpPr>
            <p:spPr>
              <a:xfrm>
                <a:off x="1211322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/>
                  <a:t>(</a:t>
                </a:r>
                <a:r>
                  <a:rPr lang="ko-KR" altLang="en-US" sz="801" dirty="0"/>
                  <a:t>총 </a:t>
                </a:r>
                <a:r>
                  <a:rPr lang="en-US" altLang="ko-KR" sz="801" dirty="0"/>
                  <a:t>5</a:t>
                </a:r>
                <a:r>
                  <a:rPr lang="ko-KR" altLang="en-US" sz="801" dirty="0"/>
                  <a:t>회</a:t>
                </a:r>
                <a:r>
                  <a:rPr lang="en-US" altLang="ko-KR" sz="801" dirty="0"/>
                  <a:t>)</a:t>
                </a: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9211A69-5CFE-A101-D55C-12C25E6894A4}"/>
                </a:ext>
              </a:extLst>
            </p:cNvPr>
            <p:cNvGrpSpPr/>
            <p:nvPr/>
          </p:nvGrpSpPr>
          <p:grpSpPr>
            <a:xfrm>
              <a:off x="7846461" y="3826648"/>
              <a:ext cx="3314606" cy="1292511"/>
              <a:chOff x="8131473" y="4016077"/>
              <a:chExt cx="3314606" cy="1292511"/>
            </a:xfrm>
          </p:grpSpPr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C56A67DC-7448-2F28-81C3-2ED02336A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31473" y="4175667"/>
                <a:ext cx="3314606" cy="1132921"/>
              </a:xfrm>
              <a:prstGeom prst="rect">
                <a:avLst/>
              </a:prstGeom>
            </p:spPr>
          </p:pic>
          <p:sp>
            <p:nvSpPr>
              <p:cNvPr id="148" name="TextBox 4">
                <a:extLst>
                  <a:ext uri="{FF2B5EF4-FFF2-40B4-BE49-F238E27FC236}">
                    <a16:creationId xmlns:a16="http://schemas.microsoft.com/office/drawing/2014/main" id="{72D52C10-6D03-F60A-8769-9133EBB190AD}"/>
                  </a:ext>
                </a:extLst>
              </p:cNvPr>
              <p:cNvSpPr txBox="1"/>
              <p:nvPr/>
            </p:nvSpPr>
            <p:spPr>
              <a:xfrm>
                <a:off x="9153186" y="4016077"/>
                <a:ext cx="1271182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이펙트 </a:t>
                </a:r>
                <a:r>
                  <a:rPr lang="en-US" altLang="ko-KR" dirty="0"/>
                  <a:t>3] </a:t>
                </a:r>
                <a:r>
                  <a:rPr lang="ko-KR" altLang="en-US" dirty="0"/>
                  <a:t>트레일 이펙트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예시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78A4CB4E-E6CE-BBF4-E276-ACCC5ECBC020}"/>
                </a:ext>
              </a:extLst>
            </p:cNvPr>
            <p:cNvGrpSpPr/>
            <p:nvPr/>
          </p:nvGrpSpPr>
          <p:grpSpPr>
            <a:xfrm>
              <a:off x="7320593" y="2015342"/>
              <a:ext cx="4366343" cy="1651890"/>
              <a:chOff x="7371844" y="2177902"/>
              <a:chExt cx="4366343" cy="1651890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09C13D2-2F89-AB42-80EC-D60ABD2C4D18}"/>
                  </a:ext>
                </a:extLst>
              </p:cNvPr>
              <p:cNvGrpSpPr/>
              <p:nvPr/>
            </p:nvGrpSpPr>
            <p:grpSpPr>
              <a:xfrm>
                <a:off x="7371844" y="2177902"/>
                <a:ext cx="1791024" cy="1651890"/>
                <a:chOff x="8343576" y="1312868"/>
                <a:chExt cx="1791024" cy="165189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43010C33-ACAD-D58F-5647-CFB9EF632349}"/>
                    </a:ext>
                  </a:extLst>
                </p:cNvPr>
                <p:cNvSpPr/>
                <p:nvPr/>
              </p:nvSpPr>
              <p:spPr>
                <a:xfrm>
                  <a:off x="8343576" y="1312868"/>
                  <a:ext cx="1791024" cy="237708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CA3AACCB-7A3D-1431-1004-66A3EC378587}"/>
                    </a:ext>
                  </a:extLst>
                </p:cNvPr>
                <p:cNvGrpSpPr/>
                <p:nvPr/>
              </p:nvGrpSpPr>
              <p:grpSpPr>
                <a:xfrm>
                  <a:off x="8389443" y="1488779"/>
                  <a:ext cx="1699290" cy="1475979"/>
                  <a:chOff x="8376723" y="1306771"/>
                  <a:chExt cx="1398848" cy="1215020"/>
                </a:xfrm>
              </p:grpSpPr>
              <p:pic>
                <p:nvPicPr>
                  <p:cNvPr id="145" name="그림 144">
                    <a:extLst>
                      <a:ext uri="{FF2B5EF4-FFF2-40B4-BE49-F238E27FC236}">
                        <a16:creationId xmlns:a16="http://schemas.microsoft.com/office/drawing/2014/main" id="{90012113-8395-3FA2-1B51-68A006FEAE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462"/>
                  <a:stretch>
                    <a:fillRect/>
                  </a:stretch>
                </p:blipFill>
                <p:spPr>
                  <a:xfrm>
                    <a:off x="8384816" y="1306771"/>
                    <a:ext cx="1390755" cy="1215020"/>
                  </a:xfrm>
                  <a:prstGeom prst="rect">
                    <a:avLst/>
                  </a:prstGeom>
                </p:spPr>
              </p:pic>
              <p:sp>
                <p:nvSpPr>
                  <p:cNvPr id="146" name="타원 145">
                    <a:extLst>
                      <a:ext uri="{FF2B5EF4-FFF2-40B4-BE49-F238E27FC236}">
                        <a16:creationId xmlns:a16="http://schemas.microsoft.com/office/drawing/2014/main" id="{9DEC3028-4859-684F-4197-50516E6EE70D}"/>
                      </a:ext>
                    </a:extLst>
                  </p:cNvPr>
                  <p:cNvSpPr/>
                  <p:nvPr/>
                </p:nvSpPr>
                <p:spPr>
                  <a:xfrm>
                    <a:off x="8376723" y="1737789"/>
                    <a:ext cx="244015" cy="244015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B2776F9-B9B6-565B-520D-B056A56DD1D1}"/>
                    </a:ext>
                  </a:extLst>
                </p:cNvPr>
                <p:cNvGrpSpPr/>
                <p:nvPr/>
              </p:nvGrpSpPr>
              <p:grpSpPr>
                <a:xfrm>
                  <a:off x="8501107" y="1358662"/>
                  <a:ext cx="1475962" cy="153888"/>
                  <a:chOff x="8394474" y="1358662"/>
                  <a:chExt cx="1475962" cy="153888"/>
                </a:xfrm>
              </p:grpSpPr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17ED7472-3759-7B0A-6995-364FD9267CC7}"/>
                      </a:ext>
                    </a:extLst>
                  </p:cNvPr>
                  <p:cNvSpPr txBox="1"/>
                  <p:nvPr/>
                </p:nvSpPr>
                <p:spPr>
                  <a:xfrm>
                    <a:off x="8520474" y="1373987"/>
                    <a:ext cx="1349962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ko-KR" altLang="en-US" sz="801" dirty="0"/>
                      <a:t>양손 파지</a:t>
                    </a:r>
                    <a:r>
                      <a:rPr lang="en-US" altLang="ko-KR" sz="801" dirty="0"/>
                      <a:t> : </a:t>
                    </a:r>
                    <a:r>
                      <a:rPr lang="ko-KR" altLang="en-US" sz="801" dirty="0"/>
                      <a:t>좌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우로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144" name="TextBox 70">
                    <a:extLst>
                      <a:ext uri="{FF2B5EF4-FFF2-40B4-BE49-F238E27FC236}">
                        <a16:creationId xmlns:a16="http://schemas.microsoft.com/office/drawing/2014/main" id="{24D4FBA1-209C-D4F7-FB6C-B5D258AC249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394474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</p:grp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18E3509F-43F4-AB28-5C00-56C1B9DF41A4}"/>
                  </a:ext>
                </a:extLst>
              </p:cNvPr>
              <p:cNvGrpSpPr/>
              <p:nvPr/>
            </p:nvGrpSpPr>
            <p:grpSpPr>
              <a:xfrm>
                <a:off x="9499385" y="2177902"/>
                <a:ext cx="2238802" cy="1027641"/>
                <a:chOff x="10232598" y="1312868"/>
                <a:chExt cx="2238802" cy="1027641"/>
              </a:xfrm>
            </p:grpSpPr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BEF56AD6-4969-1435-4D75-E7780ACF504A}"/>
                    </a:ext>
                  </a:extLst>
                </p:cNvPr>
                <p:cNvSpPr/>
                <p:nvPr/>
              </p:nvSpPr>
              <p:spPr>
                <a:xfrm>
                  <a:off x="10232598" y="1312868"/>
                  <a:ext cx="2238802" cy="237706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EA0F8541-7BCF-C69B-41BE-71BFD2755C08}"/>
                    </a:ext>
                  </a:extLst>
                </p:cNvPr>
                <p:cNvGrpSpPr/>
                <p:nvPr/>
              </p:nvGrpSpPr>
              <p:grpSpPr>
                <a:xfrm>
                  <a:off x="10337915" y="1540910"/>
                  <a:ext cx="2068808" cy="799599"/>
                  <a:chOff x="10048184" y="1374212"/>
                  <a:chExt cx="2423317" cy="936617"/>
                </a:xfrm>
              </p:grpSpPr>
              <p:grpSp>
                <p:nvGrpSpPr>
                  <p:cNvPr id="112" name="그룹 111">
                    <a:extLst>
                      <a:ext uri="{FF2B5EF4-FFF2-40B4-BE49-F238E27FC236}">
                        <a16:creationId xmlns:a16="http://schemas.microsoft.com/office/drawing/2014/main" id="{A3230475-7D9D-800E-8789-FB106A84884C}"/>
                      </a:ext>
                    </a:extLst>
                  </p:cNvPr>
                  <p:cNvGrpSpPr/>
                  <p:nvPr/>
                </p:nvGrpSpPr>
                <p:grpSpPr>
                  <a:xfrm>
                    <a:off x="10048184" y="1374212"/>
                    <a:ext cx="2423317" cy="936617"/>
                    <a:chOff x="9366176" y="2249851"/>
                    <a:chExt cx="2423317" cy="936617"/>
                  </a:xfrm>
                </p:grpSpPr>
                <p:pic>
                  <p:nvPicPr>
                    <p:cNvPr id="115" name="그림 114" descr="무기, 공구, 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1E09EE3-D97E-8B92-04EB-4BED43BB45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>
                      <a:duotone>
                        <a:prstClr val="black"/>
                        <a:srgbClr val="FF000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34" t="41451" r="6106" b="39852"/>
                    <a:stretch/>
                  </p:blipFill>
                  <p:spPr>
                    <a:xfrm rot="11088503" flipV="1">
                      <a:off x="9414749" y="2534801"/>
                      <a:ext cx="2374598" cy="394072"/>
                    </a:xfrm>
                    <a:prstGeom prst="rect">
                      <a:avLst/>
                    </a:prstGeom>
                    <a:effectLst>
                      <a:glow rad="38100">
                        <a:srgbClr val="FF0000">
                          <a:alpha val="29000"/>
                        </a:srgbClr>
                      </a:glow>
                    </a:effectLst>
                    <a:scene3d>
                      <a:camera prst="orthographicFront">
                        <a:rot lat="360000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116" name="그림 115" descr="훌라후프, 사람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76A2B51-E750-54F1-2587-16908F3BD3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6378" b="67028" l="4329" r="97800">
                                  <a14:foregroundMark x1="60256" y1="45848" x2="58552" y2="58724"/>
                                  <a14:foregroundMark x1="61036" y1="50060" x2="61533" y2="61492"/>
                                  <a14:foregroundMark x1="56423" y1="50060" x2="57204" y2="57280"/>
                                  <a14:foregroundMark x1="55075" y1="63899" x2="51384" y2="67268"/>
                                  <a14:foregroundMark x1="88857" y1="56558" x2="97800" y2="59326"/>
                                  <a14:foregroundMark x1="4329" y1="47774" x2="5962" y2="55114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34467"/>
                    <a:stretch>
                      <a:fillRect/>
                    </a:stretch>
                  </p:blipFill>
                  <p:spPr>
                    <a:xfrm flipH="1">
                      <a:off x="9366176" y="2249851"/>
                      <a:ext cx="2423317" cy="9366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3" name="타원 112">
                    <a:extLst>
                      <a:ext uri="{FF2B5EF4-FFF2-40B4-BE49-F238E27FC236}">
                        <a16:creationId xmlns:a16="http://schemas.microsoft.com/office/drawing/2014/main" id="{F0A9B808-546B-E756-0A59-05EAE46B5CC4}"/>
                      </a:ext>
                    </a:extLst>
                  </p:cNvPr>
                  <p:cNvSpPr/>
                  <p:nvPr/>
                </p:nvSpPr>
                <p:spPr>
                  <a:xfrm>
                    <a:off x="11435218" y="1766778"/>
                    <a:ext cx="208258" cy="208258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8857943B-E747-F931-E44A-6C3C3C4695D8}"/>
                    </a:ext>
                  </a:extLst>
                </p:cNvPr>
                <p:cNvGrpSpPr/>
                <p:nvPr/>
              </p:nvGrpSpPr>
              <p:grpSpPr>
                <a:xfrm>
                  <a:off x="10464771" y="1358662"/>
                  <a:ext cx="1774457" cy="153888"/>
                  <a:chOff x="10137220" y="1358662"/>
                  <a:chExt cx="1774457" cy="153888"/>
                </a:xfrm>
              </p:grpSpPr>
              <p:sp>
                <p:nvSpPr>
                  <p:cNvPr id="110" name="TextBox 4">
                    <a:extLst>
                      <a:ext uri="{FF2B5EF4-FFF2-40B4-BE49-F238E27FC236}">
                        <a16:creationId xmlns:a16="http://schemas.microsoft.com/office/drawing/2014/main" id="{B02215FF-FC79-FAFD-9ABE-4C67A164487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3220" y="1373987"/>
                    <a:ext cx="1648457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1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/>
                      <a:t>한 손 파지 </a:t>
                    </a:r>
                    <a:r>
                      <a:rPr lang="en-US" altLang="ko-KR" sz="801" dirty="0"/>
                      <a:t>[</a:t>
                    </a:r>
                    <a:r>
                      <a:rPr lang="ko-KR" altLang="en-US" sz="801" dirty="0"/>
                      <a:t>왼손</a:t>
                    </a:r>
                    <a:r>
                      <a:rPr lang="en-US" altLang="ko-KR" sz="801" dirty="0"/>
                      <a:t>] : </a:t>
                    </a:r>
                    <a:r>
                      <a:rPr lang="ko-KR" altLang="en-US" sz="801" dirty="0"/>
                      <a:t>우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좌로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111" name="TextBox 70">
                    <a:extLst>
                      <a:ext uri="{FF2B5EF4-FFF2-40B4-BE49-F238E27FC236}">
                        <a16:creationId xmlns:a16="http://schemas.microsoft.com/office/drawing/2014/main" id="{6F245B29-327B-9AC1-FD50-A9987B4446C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137220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</p:grp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8BE233C4-560E-931B-6CD0-81DAF7151A0B}"/>
                  </a:ext>
                </a:extLst>
              </p:cNvPr>
              <p:cNvCxnSpPr>
                <a:cxnSpLocks/>
                <a:stCxn id="146" idx="7"/>
                <a:endCxn id="100" idx="1"/>
              </p:cNvCxnSpPr>
              <p:nvPr/>
            </p:nvCxnSpPr>
            <p:spPr>
              <a:xfrm flipV="1">
                <a:off x="7670725" y="2597718"/>
                <a:ext cx="1303676" cy="323096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4">
                <a:extLst>
                  <a:ext uri="{FF2B5EF4-FFF2-40B4-BE49-F238E27FC236}">
                    <a16:creationId xmlns:a16="http://schemas.microsoft.com/office/drawing/2014/main" id="{0C1EECD6-74A6-C5EC-ECA6-BED6004664C1}"/>
                  </a:ext>
                </a:extLst>
              </p:cNvPr>
              <p:cNvSpPr txBox="1"/>
              <p:nvPr/>
            </p:nvSpPr>
            <p:spPr>
              <a:xfrm>
                <a:off x="8974401" y="2536098"/>
                <a:ext cx="738527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왼손 위치 고정</a:t>
                </a: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44E3831E-8047-5732-816B-34128777D4CC}"/>
                  </a:ext>
                </a:extLst>
              </p:cNvPr>
              <p:cNvCxnSpPr>
                <a:cxnSpLocks/>
                <a:stCxn id="100" idx="3"/>
                <a:endCxn id="113" idx="1"/>
              </p:cNvCxnSpPr>
              <p:nvPr/>
            </p:nvCxnSpPr>
            <p:spPr>
              <a:xfrm>
                <a:off x="9712928" y="2597718"/>
                <a:ext cx="1101935" cy="169400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6DA22AB-4C91-0DF4-0312-D5A6ED5978B9}"/>
                </a:ext>
              </a:extLst>
            </p:cNvPr>
            <p:cNvSpPr/>
            <p:nvPr/>
          </p:nvSpPr>
          <p:spPr>
            <a:xfrm>
              <a:off x="7227448" y="1157524"/>
              <a:ext cx="4552633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73" name="화살표: 오른쪽 172">
            <a:extLst>
              <a:ext uri="{FF2B5EF4-FFF2-40B4-BE49-F238E27FC236}">
                <a16:creationId xmlns:a16="http://schemas.microsoft.com/office/drawing/2014/main" id="{660016E5-509D-61DA-421A-0CA4AC27B30B}"/>
              </a:ext>
            </a:extLst>
          </p:cNvPr>
          <p:cNvSpPr/>
          <p:nvPr/>
        </p:nvSpPr>
        <p:spPr>
          <a:xfrm>
            <a:off x="7084007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화살표: 오른쪽 173">
            <a:extLst>
              <a:ext uri="{FF2B5EF4-FFF2-40B4-BE49-F238E27FC236}">
                <a16:creationId xmlns:a16="http://schemas.microsoft.com/office/drawing/2014/main" id="{702D7762-31DA-5EF7-F0D9-D318E32F9CAC}"/>
              </a:ext>
            </a:extLst>
          </p:cNvPr>
          <p:cNvSpPr/>
          <p:nvPr/>
        </p:nvSpPr>
        <p:spPr>
          <a:xfrm>
            <a:off x="12052626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5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화살표: 오른쪽 187">
            <a:extLst>
              <a:ext uri="{FF2B5EF4-FFF2-40B4-BE49-F238E27FC236}">
                <a16:creationId xmlns:a16="http://schemas.microsoft.com/office/drawing/2014/main" id="{AB21C5C7-F487-47E1-2636-40D5F22D2378}"/>
              </a:ext>
            </a:extLst>
          </p:cNvPr>
          <p:cNvSpPr/>
          <p:nvPr/>
        </p:nvSpPr>
        <p:spPr>
          <a:xfrm>
            <a:off x="3576990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직사각형 310">
            <a:extLst>
              <a:ext uri="{FF2B5EF4-FFF2-40B4-BE49-F238E27FC236}">
                <a16:creationId xmlns:a16="http://schemas.microsoft.com/office/drawing/2014/main" id="{6CE673F5-EDCC-D985-97B5-005B8DD25CD2}"/>
              </a:ext>
            </a:extLst>
          </p:cNvPr>
          <p:cNvSpPr/>
          <p:nvPr/>
        </p:nvSpPr>
        <p:spPr>
          <a:xfrm>
            <a:off x="329999" y="894581"/>
            <a:ext cx="894205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6" name="직사각형 310">
            <a:extLst>
              <a:ext uri="{FF2B5EF4-FFF2-40B4-BE49-F238E27FC236}">
                <a16:creationId xmlns:a16="http://schemas.microsoft.com/office/drawing/2014/main" id="{BEE6703E-0324-D1D7-60E3-9A27728BD0DE}"/>
              </a:ext>
            </a:extLst>
          </p:cNvPr>
          <p:cNvSpPr/>
          <p:nvPr/>
        </p:nvSpPr>
        <p:spPr>
          <a:xfrm>
            <a:off x="1823019" y="961710"/>
            <a:ext cx="1667692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빠른 찌르기로 인한 창 형태의 잔상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F98A33-964F-49E1-073E-951470566B7F}"/>
              </a:ext>
            </a:extLst>
          </p:cNvPr>
          <p:cNvSpPr/>
          <p:nvPr/>
        </p:nvSpPr>
        <p:spPr>
          <a:xfrm>
            <a:off x="330000" y="1157523"/>
            <a:ext cx="3160712" cy="24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/>
          <a:p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직사각형 310">
            <a:extLst>
              <a:ext uri="{FF2B5EF4-FFF2-40B4-BE49-F238E27FC236}">
                <a16:creationId xmlns:a16="http://schemas.microsoft.com/office/drawing/2014/main" id="{2D846C11-910E-6DC2-E9E3-B3403623E913}"/>
              </a:ext>
            </a:extLst>
          </p:cNvPr>
          <p:cNvSpPr/>
          <p:nvPr/>
        </p:nvSpPr>
        <p:spPr>
          <a:xfrm>
            <a:off x="942000" y="1212474"/>
            <a:ext cx="2332937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오른손으로 잡고 순간적으로 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8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번 찌릅니다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10">
            <a:extLst>
              <a:ext uri="{FF2B5EF4-FFF2-40B4-BE49-F238E27FC236}">
                <a16:creationId xmlns:a16="http://schemas.microsoft.com/office/drawing/2014/main" id="{3951728F-A5BB-56D5-80E4-76D616C2F786}"/>
              </a:ext>
            </a:extLst>
          </p:cNvPr>
          <p:cNvSpPr/>
          <p:nvPr/>
        </p:nvSpPr>
        <p:spPr>
          <a:xfrm>
            <a:off x="330000" y="1157523"/>
            <a:ext cx="612000" cy="248400"/>
          </a:xfrm>
          <a:prstGeom prst="rect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4]</a:t>
            </a:r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16269A-9CA1-60A1-465E-A5C2091A1AD9}"/>
              </a:ext>
            </a:extLst>
          </p:cNvPr>
          <p:cNvGrpSpPr/>
          <p:nvPr/>
        </p:nvGrpSpPr>
        <p:grpSpPr>
          <a:xfrm>
            <a:off x="330000" y="1405923"/>
            <a:ext cx="3160711" cy="385200"/>
            <a:chOff x="192087" y="1389155"/>
            <a:chExt cx="3160711" cy="3852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EB97AC6-2576-996A-332D-2E6714096234}"/>
                </a:ext>
              </a:extLst>
            </p:cNvPr>
            <p:cNvSpPr/>
            <p:nvPr/>
          </p:nvSpPr>
          <p:spPr>
            <a:xfrm>
              <a:off x="192087" y="1389155"/>
              <a:ext cx="3160711" cy="385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2" name="직사각형 310">
              <a:extLst>
                <a:ext uri="{FF2B5EF4-FFF2-40B4-BE49-F238E27FC236}">
                  <a16:creationId xmlns:a16="http://schemas.microsoft.com/office/drawing/2014/main" id="{2D99868F-C133-2525-D6F0-66D062A1C01F}"/>
                </a:ext>
              </a:extLst>
            </p:cNvPr>
            <p:cNvSpPr/>
            <p:nvPr/>
          </p:nvSpPr>
          <p:spPr>
            <a:xfrm>
              <a:off x="804087" y="1424020"/>
              <a:ext cx="2326525" cy="31547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찌를 때 마다 창 형태의 에너지 잔상이 형성되어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적을 향해 찌르듯 흘러갑니다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33" name="직사각형 310">
              <a:extLst>
                <a:ext uri="{FF2B5EF4-FFF2-40B4-BE49-F238E27FC236}">
                  <a16:creationId xmlns:a16="http://schemas.microsoft.com/office/drawing/2014/main" id="{B8E98942-CBE4-D2F7-4B63-01D2930E8106}"/>
                </a:ext>
              </a:extLst>
            </p:cNvPr>
            <p:cNvSpPr/>
            <p:nvPr/>
          </p:nvSpPr>
          <p:spPr>
            <a:xfrm>
              <a:off x="192087" y="1389155"/>
              <a:ext cx="612000" cy="385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FE17D3-599A-2731-3FBD-A2D6929DC1AD}"/>
              </a:ext>
            </a:extLst>
          </p:cNvPr>
          <p:cNvSpPr/>
          <p:nvPr/>
        </p:nvSpPr>
        <p:spPr>
          <a:xfrm>
            <a:off x="329999" y="1157524"/>
            <a:ext cx="3160712" cy="43334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545BBC0-D86C-E70F-3417-7F1039C020F8}"/>
              </a:ext>
            </a:extLst>
          </p:cNvPr>
          <p:cNvGrpSpPr/>
          <p:nvPr/>
        </p:nvGrpSpPr>
        <p:grpSpPr>
          <a:xfrm>
            <a:off x="513187" y="1926036"/>
            <a:ext cx="2794337" cy="1387502"/>
            <a:chOff x="789206" y="1382454"/>
            <a:chExt cx="2794337" cy="1387502"/>
          </a:xfrm>
        </p:grpSpPr>
        <p:sp>
          <p:nvSpPr>
            <p:cNvPr id="208" name="TextBox 4">
              <a:extLst>
                <a:ext uri="{FF2B5EF4-FFF2-40B4-BE49-F238E27FC236}">
                  <a16:creationId xmlns:a16="http://schemas.microsoft.com/office/drawing/2014/main" id="{75DEAC06-F127-B977-01D2-8F59941F4B07}"/>
                </a:ext>
              </a:extLst>
            </p:cNvPr>
            <p:cNvSpPr txBox="1"/>
            <p:nvPr/>
          </p:nvSpPr>
          <p:spPr>
            <a:xfrm>
              <a:off x="880444" y="2646717"/>
              <a:ext cx="261186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1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/>
                <a:t>▲  한 번 찌를 때 마다 창 </a:t>
              </a:r>
              <a:r>
                <a:rPr lang="ko-KR" altLang="en-US" sz="801"/>
                <a:t>형태의 에너지 잔상이 </a:t>
              </a:r>
              <a:r>
                <a:rPr lang="ko-KR" altLang="en-US" sz="801" dirty="0"/>
                <a:t>여러 개 형성</a:t>
              </a:r>
              <a:endParaRPr lang="en-US" altLang="ko-KR" sz="801" dirty="0"/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523A3D23-0DF8-B35E-A33D-E83729E8FEB9}"/>
                </a:ext>
              </a:extLst>
            </p:cNvPr>
            <p:cNvGrpSpPr/>
            <p:nvPr/>
          </p:nvGrpSpPr>
          <p:grpSpPr>
            <a:xfrm>
              <a:off x="789206" y="1382454"/>
              <a:ext cx="2794337" cy="1231305"/>
              <a:chOff x="2488252" y="5771807"/>
              <a:chExt cx="3101984" cy="1628728"/>
            </a:xfrm>
          </p:grpSpPr>
          <p:pic>
            <p:nvPicPr>
              <p:cNvPr id="210" name="그림 209" descr="스크린샷, 무기, 비행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0E299FD-D9D5-39FE-CBBB-369AFF79C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3" t="11556" r="12250" b="3321"/>
              <a:stretch>
                <a:fillRect/>
              </a:stretch>
            </p:blipFill>
            <p:spPr>
              <a:xfrm>
                <a:off x="2488252" y="5771807"/>
                <a:ext cx="3101984" cy="1628728"/>
              </a:xfrm>
              <a:prstGeom prst="rect">
                <a:avLst/>
              </a:prstGeom>
            </p:spPr>
          </p:pic>
          <p:sp>
            <p:nvSpPr>
              <p:cNvPr id="211" name="화살표: 오른쪽 210">
                <a:extLst>
                  <a:ext uri="{FF2B5EF4-FFF2-40B4-BE49-F238E27FC236}">
                    <a16:creationId xmlns:a16="http://schemas.microsoft.com/office/drawing/2014/main" id="{9D9303C7-D46F-F12C-0E68-DCB5FCF3FC76}"/>
                  </a:ext>
                </a:extLst>
              </p:cNvPr>
              <p:cNvSpPr/>
              <p:nvPr/>
            </p:nvSpPr>
            <p:spPr>
              <a:xfrm rot="789781">
                <a:off x="3552590" y="6369278"/>
                <a:ext cx="978408" cy="133172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5" name="화살표: 오른쪽 224">
            <a:extLst>
              <a:ext uri="{FF2B5EF4-FFF2-40B4-BE49-F238E27FC236}">
                <a16:creationId xmlns:a16="http://schemas.microsoft.com/office/drawing/2014/main" id="{AA767D30-F5E0-7F22-B7A5-F789711F7C56}"/>
              </a:ext>
            </a:extLst>
          </p:cNvPr>
          <p:cNvSpPr/>
          <p:nvPr/>
        </p:nvSpPr>
        <p:spPr>
          <a:xfrm>
            <a:off x="6826041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4" name="화살표: 오른쪽 233">
            <a:extLst>
              <a:ext uri="{FF2B5EF4-FFF2-40B4-BE49-F238E27FC236}">
                <a16:creationId xmlns:a16="http://schemas.microsoft.com/office/drawing/2014/main" id="{F89D7B57-48DB-7E0C-5895-5EEB7E33F204}"/>
              </a:ext>
            </a:extLst>
          </p:cNvPr>
          <p:cNvSpPr/>
          <p:nvPr/>
        </p:nvSpPr>
        <p:spPr>
          <a:xfrm>
            <a:off x="-15940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AC2F547E-59AE-7187-4593-101274A7D3E9}"/>
              </a:ext>
            </a:extLst>
          </p:cNvPr>
          <p:cNvGrpSpPr/>
          <p:nvPr/>
        </p:nvGrpSpPr>
        <p:grpSpPr>
          <a:xfrm>
            <a:off x="3922929" y="894581"/>
            <a:ext cx="2816834" cy="4596407"/>
            <a:chOff x="3970152" y="894581"/>
            <a:chExt cx="2816834" cy="4596407"/>
          </a:xfrm>
        </p:grpSpPr>
        <p:sp>
          <p:nvSpPr>
            <p:cNvPr id="215" name="직사각형 310">
              <a:extLst>
                <a:ext uri="{FF2B5EF4-FFF2-40B4-BE49-F238E27FC236}">
                  <a16:creationId xmlns:a16="http://schemas.microsoft.com/office/drawing/2014/main" id="{07E7E8C5-0846-0AF1-7994-ED18F89C07F6}"/>
                </a:ext>
              </a:extLst>
            </p:cNvPr>
            <p:cNvSpPr/>
            <p:nvPr/>
          </p:nvSpPr>
          <p:spPr>
            <a:xfrm>
              <a:off x="3970152" y="894581"/>
              <a:ext cx="94083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  <p:sp>
          <p:nvSpPr>
            <p:cNvPr id="216" name="직사각형 310">
              <a:extLst>
                <a:ext uri="{FF2B5EF4-FFF2-40B4-BE49-F238E27FC236}">
                  <a16:creationId xmlns:a16="http://schemas.microsoft.com/office/drawing/2014/main" id="{22C8B6DC-89B1-DF93-C43B-481ABC46894C}"/>
                </a:ext>
              </a:extLst>
            </p:cNvPr>
            <p:cNvSpPr/>
            <p:nvPr/>
          </p:nvSpPr>
          <p:spPr>
            <a:xfrm>
              <a:off x="5242725" y="961710"/>
              <a:ext cx="1544260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돌진의 추진력을 얻기 위한 과정</a:t>
              </a:r>
            </a:p>
          </p:txBody>
        </p: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BBFD1BAC-2D28-0F0F-682E-46F0FB75F9C7}"/>
                </a:ext>
              </a:extLst>
            </p:cNvPr>
            <p:cNvGrpSpPr/>
            <p:nvPr/>
          </p:nvGrpSpPr>
          <p:grpSpPr>
            <a:xfrm>
              <a:off x="3970155" y="1157524"/>
              <a:ext cx="2816830" cy="248400"/>
              <a:chOff x="3970155" y="1157523"/>
              <a:chExt cx="2816830" cy="248400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BACBDCFF-97EB-1D21-39EE-26B4D75056FD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281683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8" name="직사각형 310">
                <a:extLst>
                  <a:ext uri="{FF2B5EF4-FFF2-40B4-BE49-F238E27FC236}">
                    <a16:creationId xmlns:a16="http://schemas.microsoft.com/office/drawing/2014/main" id="{1CBAF536-4652-8E17-32FB-86C09FCF5A0F}"/>
                  </a:ext>
                </a:extLst>
              </p:cNvPr>
              <p:cNvSpPr/>
              <p:nvPr/>
            </p:nvSpPr>
            <p:spPr>
              <a:xfrm>
                <a:off x="4582155" y="1212474"/>
                <a:ext cx="1852036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목 뒤에 걸치고 자세를 낮춥니다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19" name="직사각형 310">
                <a:extLst>
                  <a:ext uri="{FF2B5EF4-FFF2-40B4-BE49-F238E27FC236}">
                    <a16:creationId xmlns:a16="http://schemas.microsoft.com/office/drawing/2014/main" id="{455F3292-B0DA-3D3A-486F-71C5C2A007D4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2FB4EBDD-C43E-F725-DEF7-854768C9D2CF}"/>
                </a:ext>
              </a:extLst>
            </p:cNvPr>
            <p:cNvGrpSpPr/>
            <p:nvPr/>
          </p:nvGrpSpPr>
          <p:grpSpPr>
            <a:xfrm>
              <a:off x="3970155" y="1405924"/>
              <a:ext cx="2816831" cy="248400"/>
              <a:chOff x="192087" y="1395880"/>
              <a:chExt cx="2816831" cy="248400"/>
            </a:xfrm>
          </p:grpSpPr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926494F0-7B65-386B-19E3-53B232957045}"/>
                  </a:ext>
                </a:extLst>
              </p:cNvPr>
              <p:cNvSpPr/>
              <p:nvPr/>
            </p:nvSpPr>
            <p:spPr>
              <a:xfrm>
                <a:off x="192088" y="1395880"/>
                <a:ext cx="281683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2" name="직사각형 310">
                <a:extLst>
                  <a:ext uri="{FF2B5EF4-FFF2-40B4-BE49-F238E27FC236}">
                    <a16:creationId xmlns:a16="http://schemas.microsoft.com/office/drawing/2014/main" id="{4334108F-F5EA-067C-5216-D5BE24C715DC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13737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아이콘의 형태로 에너지가 빛납니다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23" name="직사각형 310">
                <a:extLst>
                  <a:ext uri="{FF2B5EF4-FFF2-40B4-BE49-F238E27FC236}">
                    <a16:creationId xmlns:a16="http://schemas.microsoft.com/office/drawing/2014/main" id="{F2C7F77C-C1EF-24C5-F912-B1454D5DA75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319D3083-6A99-7585-0E37-2B2CB9B6C947}"/>
                </a:ext>
              </a:extLst>
            </p:cNvPr>
            <p:cNvSpPr/>
            <p:nvPr/>
          </p:nvSpPr>
          <p:spPr>
            <a:xfrm>
              <a:off x="3970152" y="1157524"/>
              <a:ext cx="2816833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7" name="그림 236" descr="항공기, 교통, 비행, 차량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56A5ADA-3B11-F04E-A72C-B0907C2A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3" t="33242" r="33830" b="36718"/>
            <a:stretch>
              <a:fillRect/>
            </a:stretch>
          </p:blipFill>
          <p:spPr>
            <a:xfrm>
              <a:off x="4159038" y="1926036"/>
              <a:ext cx="2439060" cy="126525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44104A-6137-1E28-D646-61A2314E858F}"/>
              </a:ext>
            </a:extLst>
          </p:cNvPr>
          <p:cNvGrpSpPr/>
          <p:nvPr/>
        </p:nvGrpSpPr>
        <p:grpSpPr>
          <a:xfrm>
            <a:off x="7171981" y="5662499"/>
            <a:ext cx="4827931" cy="911358"/>
            <a:chOff x="7171981" y="5662499"/>
            <a:chExt cx="4827931" cy="911358"/>
          </a:xfrm>
        </p:grpSpPr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AA39F10-5BA4-F66C-F3B6-2F629B4F60AF}"/>
                </a:ext>
              </a:extLst>
            </p:cNvPr>
            <p:cNvSpPr/>
            <p:nvPr/>
          </p:nvSpPr>
          <p:spPr>
            <a:xfrm>
              <a:off x="7171981" y="5662499"/>
              <a:ext cx="4827931" cy="9113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6968546-4EF0-D8AC-30D7-A386E14A6C0D}"/>
                </a:ext>
              </a:extLst>
            </p:cNvPr>
            <p:cNvGrpSpPr/>
            <p:nvPr/>
          </p:nvGrpSpPr>
          <p:grpSpPr>
            <a:xfrm>
              <a:off x="7242718" y="5896071"/>
              <a:ext cx="4686457" cy="444214"/>
              <a:chOff x="7242718" y="5896071"/>
              <a:chExt cx="4686457" cy="444214"/>
            </a:xfrm>
          </p:grpSpPr>
          <p:sp>
            <p:nvSpPr>
              <p:cNvPr id="292" name="TextBox 65">
                <a:extLst>
                  <a:ext uri="{FF2B5EF4-FFF2-40B4-BE49-F238E27FC236}">
                    <a16:creationId xmlns:a16="http://schemas.microsoft.com/office/drawing/2014/main" id="{F57396D5-2145-A09C-B281-46C6107830F1}"/>
                  </a:ext>
                </a:extLst>
              </p:cNvPr>
              <p:cNvSpPr txBox="1"/>
              <p:nvPr/>
            </p:nvSpPr>
            <p:spPr>
              <a:xfrm>
                <a:off x="7936296" y="6144471"/>
                <a:ext cx="3299301" cy="19581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7200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 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5DB5F2C7-E718-EB93-8BA0-EF15E3589F23}"/>
                  </a:ext>
                </a:extLst>
              </p:cNvPr>
              <p:cNvSpPr/>
              <p:nvPr/>
            </p:nvSpPr>
            <p:spPr>
              <a:xfrm>
                <a:off x="7242718" y="5896071"/>
                <a:ext cx="4686457" cy="2484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301" name="그룹 300">
                <a:extLst>
                  <a:ext uri="{FF2B5EF4-FFF2-40B4-BE49-F238E27FC236}">
                    <a16:creationId xmlns:a16="http://schemas.microsoft.com/office/drawing/2014/main" id="{D89EEF46-68FC-CC6E-1834-F9EFCF155B5D}"/>
                  </a:ext>
                </a:extLst>
              </p:cNvPr>
              <p:cNvGrpSpPr/>
              <p:nvPr/>
            </p:nvGrpSpPr>
            <p:grpSpPr>
              <a:xfrm>
                <a:off x="7832779" y="5940540"/>
                <a:ext cx="3506334" cy="159462"/>
                <a:chOff x="7563012" y="5658838"/>
                <a:chExt cx="3506334" cy="159462"/>
              </a:xfrm>
            </p:grpSpPr>
            <p:sp>
              <p:nvSpPr>
                <p:cNvPr id="294" name="직사각형 310">
                  <a:extLst>
                    <a:ext uri="{FF2B5EF4-FFF2-40B4-BE49-F238E27FC236}">
                      <a16:creationId xmlns:a16="http://schemas.microsoft.com/office/drawing/2014/main" id="{FC3AC301-9319-0EE9-12B8-C8FF4CA96C68}"/>
                    </a:ext>
                  </a:extLst>
                </p:cNvPr>
                <p:cNvSpPr/>
                <p:nvPr/>
              </p:nvSpPr>
              <p:spPr>
                <a:xfrm>
                  <a:off x="8105911" y="5669320"/>
                  <a:ext cx="2963435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36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단계가 끝나면 다시 정면을 바라보며 전투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300" name="직사각형 310">
                  <a:extLst>
                    <a:ext uri="{FF2B5EF4-FFF2-40B4-BE49-F238E27FC236}">
                      <a16:creationId xmlns:a16="http://schemas.microsoft.com/office/drawing/2014/main" id="{1F9B0678-5FA4-6B28-7D7F-CDB0B7BD7B6E}"/>
                    </a:ext>
                  </a:extLst>
                </p:cNvPr>
                <p:cNvSpPr/>
                <p:nvPr/>
              </p:nvSpPr>
              <p:spPr>
                <a:xfrm>
                  <a:off x="7563012" y="5658838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돌진 공격 </a:t>
                  </a:r>
                </a:p>
              </p:txBody>
            </p:sp>
          </p:grpSp>
        </p:grp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413D6EB8-3548-8988-4E51-DE77D36C5352}"/>
              </a:ext>
            </a:extLst>
          </p:cNvPr>
          <p:cNvGrpSpPr/>
          <p:nvPr/>
        </p:nvGrpSpPr>
        <p:grpSpPr>
          <a:xfrm>
            <a:off x="1017549" y="3610423"/>
            <a:ext cx="1785613" cy="999642"/>
            <a:chOff x="1013449" y="4016222"/>
            <a:chExt cx="1785613" cy="999642"/>
          </a:xfrm>
        </p:grpSpPr>
        <p:pic>
          <p:nvPicPr>
            <p:cNvPr id="213" name="Picture 4">
              <a:extLst>
                <a:ext uri="{FF2B5EF4-FFF2-40B4-BE49-F238E27FC236}">
                  <a16:creationId xmlns:a16="http://schemas.microsoft.com/office/drawing/2014/main" id="{66819AAF-FE81-E6DF-FE20-7EB2A00B1D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2" t="86301" r="27457" b="1835"/>
            <a:stretch/>
          </p:blipFill>
          <p:spPr bwMode="auto">
            <a:xfrm>
              <a:off x="1013449" y="4175812"/>
              <a:ext cx="1785613" cy="840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0" name="TextBox 4">
              <a:extLst>
                <a:ext uri="{FF2B5EF4-FFF2-40B4-BE49-F238E27FC236}">
                  <a16:creationId xmlns:a16="http://schemas.microsoft.com/office/drawing/2014/main" id="{1288DFCB-A418-D3F0-F774-A52ECC40C1DE}"/>
                </a:ext>
              </a:extLst>
            </p:cNvPr>
            <p:cNvSpPr txBox="1"/>
            <p:nvPr/>
          </p:nvSpPr>
          <p:spPr>
            <a:xfrm>
              <a:off x="1398905" y="4016222"/>
              <a:ext cx="1014701" cy="15959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36000" rtlCol="0" anchor="ctr" anchorCtr="0">
              <a:spAutoFit/>
            </a:bodyPr>
            <a:lstStyle>
              <a:defPPr>
                <a:defRPr lang="ko-KR"/>
              </a:defPPr>
              <a:lvl1pPr indent="0" algn="ctr">
                <a:defRPr sz="80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이펙트 </a:t>
              </a:r>
              <a:r>
                <a:rPr lang="en-US" altLang="ko-KR" dirty="0"/>
                <a:t>4] </a:t>
              </a:r>
              <a:r>
                <a:rPr lang="ko-KR" altLang="en-US" dirty="0"/>
                <a:t>잔상 예시 </a:t>
              </a:r>
              <a:r>
                <a:rPr lang="en-US" altLang="ko-KR" dirty="0"/>
                <a:t>(2)</a:t>
              </a:r>
              <a:endParaRPr lang="ko-KR" altLang="en-US" dirty="0"/>
            </a:p>
          </p:txBody>
        </p: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2C037BE3-BD79-DDFF-CAF5-5CE5C583B1AE}"/>
              </a:ext>
            </a:extLst>
          </p:cNvPr>
          <p:cNvGrpSpPr/>
          <p:nvPr/>
        </p:nvGrpSpPr>
        <p:grpSpPr>
          <a:xfrm>
            <a:off x="7171982" y="894581"/>
            <a:ext cx="4827931" cy="4596407"/>
            <a:chOff x="7171982" y="894581"/>
            <a:chExt cx="4827931" cy="4596407"/>
          </a:xfrm>
        </p:grpSpPr>
        <p:sp>
          <p:nvSpPr>
            <p:cNvPr id="239" name="직사각형 310">
              <a:extLst>
                <a:ext uri="{FF2B5EF4-FFF2-40B4-BE49-F238E27FC236}">
                  <a16:creationId xmlns:a16="http://schemas.microsoft.com/office/drawing/2014/main" id="{BA0F17F5-7F54-5186-5B5F-B5D127F7BE39}"/>
                </a:ext>
              </a:extLst>
            </p:cNvPr>
            <p:cNvSpPr/>
            <p:nvPr/>
          </p:nvSpPr>
          <p:spPr>
            <a:xfrm>
              <a:off x="7171983" y="894581"/>
              <a:ext cx="93392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</a:p>
          </p:txBody>
        </p:sp>
        <p:sp>
          <p:nvSpPr>
            <p:cNvPr id="240" name="직사각형 310">
              <a:extLst>
                <a:ext uri="{FF2B5EF4-FFF2-40B4-BE49-F238E27FC236}">
                  <a16:creationId xmlns:a16="http://schemas.microsoft.com/office/drawing/2014/main" id="{8CDFD2A4-C712-D455-9BA6-A2DB03468E8B}"/>
                </a:ext>
              </a:extLst>
            </p:cNvPr>
            <p:cNvSpPr/>
            <p:nvPr/>
          </p:nvSpPr>
          <p:spPr>
            <a:xfrm>
              <a:off x="9328742" y="961710"/>
              <a:ext cx="267117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돌진의 추진력으로 인해 더욱 강력한 느낌의 휘두르기 공격</a:t>
              </a:r>
            </a:p>
          </p:txBody>
        </p:sp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7AFBC8C8-01B4-E509-1BB3-4A5EDA88FA64}"/>
                </a:ext>
              </a:extLst>
            </p:cNvPr>
            <p:cNvGrpSpPr/>
            <p:nvPr/>
          </p:nvGrpSpPr>
          <p:grpSpPr>
            <a:xfrm>
              <a:off x="7171983" y="1157524"/>
              <a:ext cx="4827929" cy="248400"/>
              <a:chOff x="3970154" y="1157523"/>
              <a:chExt cx="4827929" cy="248400"/>
            </a:xfrm>
          </p:grpSpPr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CE0E4C1F-99E1-5CA6-72BE-F37D8024ADCA}"/>
                  </a:ext>
                </a:extLst>
              </p:cNvPr>
              <p:cNvSpPr/>
              <p:nvPr/>
            </p:nvSpPr>
            <p:spPr>
              <a:xfrm>
                <a:off x="3970154" y="1157523"/>
                <a:ext cx="4827929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43" name="직사각형 310">
                <a:extLst>
                  <a:ext uri="{FF2B5EF4-FFF2-40B4-BE49-F238E27FC236}">
                    <a16:creationId xmlns:a16="http://schemas.microsoft.com/office/drawing/2014/main" id="{805C9D53-6E41-03B9-8EE7-458796B8559B}"/>
                  </a:ext>
                </a:extLst>
              </p:cNvPr>
              <p:cNvSpPr/>
              <p:nvPr/>
            </p:nvSpPr>
            <p:spPr>
              <a:xfrm>
                <a:off x="4582155" y="1212474"/>
                <a:ext cx="3554425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양손으로 잡고 돌진하며 크게 휘두른 후 후방을 바라보고 정지합니다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44" name="직사각형 310">
                <a:extLst>
                  <a:ext uri="{FF2B5EF4-FFF2-40B4-BE49-F238E27FC236}">
                    <a16:creationId xmlns:a16="http://schemas.microsoft.com/office/drawing/2014/main" id="{B6144BFE-B859-1060-FD0F-AEFC63B410F5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6]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C050A0E9-98CE-A036-F659-4B82D0E3F620}"/>
                </a:ext>
              </a:extLst>
            </p:cNvPr>
            <p:cNvGrpSpPr/>
            <p:nvPr/>
          </p:nvGrpSpPr>
          <p:grpSpPr>
            <a:xfrm>
              <a:off x="7171984" y="1405924"/>
              <a:ext cx="4827928" cy="674861"/>
              <a:chOff x="7171984" y="1405924"/>
              <a:chExt cx="4827928" cy="674861"/>
            </a:xfrm>
          </p:grpSpPr>
          <p:grpSp>
            <p:nvGrpSpPr>
              <p:cNvPr id="245" name="그룹 244">
                <a:extLst>
                  <a:ext uri="{FF2B5EF4-FFF2-40B4-BE49-F238E27FC236}">
                    <a16:creationId xmlns:a16="http://schemas.microsoft.com/office/drawing/2014/main" id="{D5212CEB-7491-A473-B3BA-423E8EDDEC1C}"/>
                  </a:ext>
                </a:extLst>
              </p:cNvPr>
              <p:cNvGrpSpPr/>
              <p:nvPr/>
            </p:nvGrpSpPr>
            <p:grpSpPr>
              <a:xfrm>
                <a:off x="7171984" y="1405924"/>
                <a:ext cx="4827928" cy="248400"/>
                <a:chOff x="192087" y="1395880"/>
                <a:chExt cx="4827928" cy="248400"/>
              </a:xfrm>
            </p:grpSpPr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884E34D7-C46E-BE6F-49AE-0D95EC684BEB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4827928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7" name="직사각형 310">
                  <a:extLst>
                    <a:ext uri="{FF2B5EF4-FFF2-40B4-BE49-F238E27FC236}">
                      <a16:creationId xmlns:a16="http://schemas.microsoft.com/office/drawing/2014/main" id="{0CE5FD3F-EAC1-27A8-6F86-765B62435C06}"/>
                    </a:ext>
                  </a:extLst>
                </p:cNvPr>
                <p:cNvSpPr/>
                <p:nvPr/>
              </p:nvSpPr>
              <p:spPr>
                <a:xfrm>
                  <a:off x="804087" y="1450831"/>
                  <a:ext cx="216943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휘두를 때 트레일 이펙트가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48" name="직사각형 310">
                  <a:extLst>
                    <a:ext uri="{FF2B5EF4-FFF2-40B4-BE49-F238E27FC236}">
                      <a16:creationId xmlns:a16="http://schemas.microsoft.com/office/drawing/2014/main" id="{32579D76-5E43-E816-89C5-97ED14D0BBE5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6-1]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6FCD0CEB-5A8B-6919-E0E2-DCA5DE734EB2}"/>
                  </a:ext>
                </a:extLst>
              </p:cNvPr>
              <p:cNvGrpSpPr/>
              <p:nvPr/>
            </p:nvGrpSpPr>
            <p:grpSpPr>
              <a:xfrm>
                <a:off x="7171984" y="1654324"/>
                <a:ext cx="4827928" cy="248400"/>
                <a:chOff x="192087" y="1395880"/>
                <a:chExt cx="4827928" cy="248400"/>
              </a:xfrm>
            </p:grpSpPr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0DB5B529-D99A-D1D8-64BA-733EEA1E4158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4827928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3" name="직사각형 310">
                  <a:extLst>
                    <a:ext uri="{FF2B5EF4-FFF2-40B4-BE49-F238E27FC236}">
                      <a16:creationId xmlns:a16="http://schemas.microsoft.com/office/drawing/2014/main" id="{CCDCC600-BDA5-9E24-954F-9280AE08822C}"/>
                    </a:ext>
                  </a:extLst>
                </p:cNvPr>
                <p:cNvSpPr/>
                <p:nvPr/>
              </p:nvSpPr>
              <p:spPr>
                <a:xfrm>
                  <a:off x="804087" y="1450831"/>
                  <a:ext cx="2518886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휘두르는 궤적을 따라 지면에 균열이 생깁니다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54" name="직사각형 310">
                  <a:extLst>
                    <a:ext uri="{FF2B5EF4-FFF2-40B4-BE49-F238E27FC236}">
                      <a16:creationId xmlns:a16="http://schemas.microsoft.com/office/drawing/2014/main" id="{059B81FB-F511-6919-FC02-27D09CC11B2D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6-2]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CFCBD05D-C752-C28D-30B4-6454F385E57D}"/>
                  </a:ext>
                </a:extLst>
              </p:cNvPr>
              <p:cNvGrpSpPr/>
              <p:nvPr/>
            </p:nvGrpSpPr>
            <p:grpSpPr>
              <a:xfrm>
                <a:off x="7270810" y="1957674"/>
                <a:ext cx="835101" cy="123111"/>
                <a:chOff x="1341678" y="941326"/>
                <a:chExt cx="835101" cy="123111"/>
              </a:xfrm>
            </p:grpSpPr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58956875-6F18-2362-92C8-77207A1925A1}"/>
                    </a:ext>
                  </a:extLst>
                </p:cNvPr>
                <p:cNvSpPr txBox="1"/>
                <p:nvPr/>
              </p:nvSpPr>
              <p:spPr>
                <a:xfrm>
                  <a:off x="1510658" y="941326"/>
                  <a:ext cx="66612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root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모션</a:t>
                  </a:r>
                  <a:endPara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FD4D0880-D505-FA1D-C545-0C5E4ECC0D6C}"/>
                    </a:ext>
                  </a:extLst>
                </p:cNvPr>
                <p:cNvGrpSpPr/>
                <p:nvPr/>
              </p:nvGrpSpPr>
              <p:grpSpPr>
                <a:xfrm>
                  <a:off x="1341678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0C54483A-9854-FDF6-097D-243683E6507A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945AB33E-A85D-B813-6649-9E4CF8661DBA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C7607EC0-1874-3A2D-9EB1-0BD25D6F3110}"/>
                </a:ext>
              </a:extLst>
            </p:cNvPr>
            <p:cNvGrpSpPr/>
            <p:nvPr/>
          </p:nvGrpSpPr>
          <p:grpSpPr>
            <a:xfrm>
              <a:off x="10248657" y="2210888"/>
              <a:ext cx="1626306" cy="1699780"/>
              <a:chOff x="10248657" y="2210888"/>
              <a:chExt cx="1626306" cy="1699780"/>
            </a:xfrm>
          </p:grpSpPr>
          <p:pic>
            <p:nvPicPr>
              <p:cNvPr id="315" name="그림 314" descr="흑백, 야외, 댄스, 사람이(가) 표시된 사진&#10;&#10;자동 생성된 설명">
                <a:extLst>
                  <a:ext uri="{FF2B5EF4-FFF2-40B4-BE49-F238E27FC236}">
                    <a16:creationId xmlns:a16="http://schemas.microsoft.com/office/drawing/2014/main" id="{140549BF-2540-2806-4BD2-8F1D0372C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38" t="17755" r="39257" b="6549"/>
              <a:stretch>
                <a:fillRect/>
              </a:stretch>
            </p:blipFill>
            <p:spPr>
              <a:xfrm flipH="1">
                <a:off x="10248657" y="2210888"/>
                <a:ext cx="1626306" cy="1429200"/>
              </a:xfrm>
              <a:prstGeom prst="rect">
                <a:avLst/>
              </a:prstGeom>
            </p:spPr>
          </p:pic>
          <p:sp>
            <p:nvSpPr>
              <p:cNvPr id="266" name="TextBox 4">
                <a:extLst>
                  <a:ext uri="{FF2B5EF4-FFF2-40B4-BE49-F238E27FC236}">
                    <a16:creationId xmlns:a16="http://schemas.microsoft.com/office/drawing/2014/main" id="{824528F8-20E2-0A0E-6C32-7077B2A11F7C}"/>
                  </a:ext>
                </a:extLst>
              </p:cNvPr>
              <p:cNvSpPr txBox="1"/>
              <p:nvPr/>
            </p:nvSpPr>
            <p:spPr>
              <a:xfrm>
                <a:off x="10361298" y="3664447"/>
                <a:ext cx="1401025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l"/>
                <a:r>
                  <a:rPr lang="ko-KR" altLang="en-US" dirty="0"/>
                  <a:t>▲ 창을 휘두르면서 미끄러지듯</a:t>
                </a:r>
                <a:r>
                  <a:rPr lang="en-US" altLang="ko-KR" dirty="0"/>
                  <a:t> </a:t>
                </a:r>
              </a:p>
              <a:p>
                <a:pPr algn="l"/>
                <a:r>
                  <a:rPr lang="en-US" altLang="ko-KR" dirty="0"/>
                  <a:t>      </a:t>
                </a:r>
                <a:r>
                  <a:rPr lang="ko-KR" altLang="en-US" dirty="0"/>
                  <a:t>후방을 바라보며 정지합니다</a:t>
                </a:r>
                <a:r>
                  <a:rPr lang="en-US" altLang="ko-KR" dirty="0"/>
                  <a:t>.  </a:t>
                </a:r>
                <a:endParaRPr lang="ko-KR" altLang="en-US" dirty="0"/>
              </a:p>
            </p:txBody>
          </p: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D099A016-00F9-6A3D-8B40-6B9BB9F211F8}"/>
                </a:ext>
              </a:extLst>
            </p:cNvPr>
            <p:cNvGrpSpPr/>
            <p:nvPr/>
          </p:nvGrpSpPr>
          <p:grpSpPr>
            <a:xfrm>
              <a:off x="7253867" y="2211230"/>
              <a:ext cx="2696142" cy="1576328"/>
              <a:chOff x="7359915" y="2211230"/>
              <a:chExt cx="2696142" cy="1576328"/>
            </a:xfrm>
          </p:grpSpPr>
          <p:pic>
            <p:nvPicPr>
              <p:cNvPr id="314" name="그림 313" descr="댄스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521904C-A482-B931-395D-A0A0CC43D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48"/>
              <a:stretch>
                <a:fillRect/>
              </a:stretch>
            </p:blipFill>
            <p:spPr>
              <a:xfrm>
                <a:off x="7359915" y="2211230"/>
                <a:ext cx="2696142" cy="1428516"/>
              </a:xfrm>
              <a:prstGeom prst="rect">
                <a:avLst/>
              </a:prstGeom>
            </p:spPr>
          </p:pic>
          <p:sp>
            <p:nvSpPr>
              <p:cNvPr id="275" name="TextBox 4">
                <a:extLst>
                  <a:ext uri="{FF2B5EF4-FFF2-40B4-BE49-F238E27FC236}">
                    <a16:creationId xmlns:a16="http://schemas.microsoft.com/office/drawing/2014/main" id="{2191C064-6C30-0E1A-B586-2469ADCB72F4}"/>
                  </a:ext>
                </a:extLst>
              </p:cNvPr>
              <p:cNvSpPr txBox="1"/>
              <p:nvPr/>
            </p:nvSpPr>
            <p:spPr>
              <a:xfrm>
                <a:off x="7920110" y="3664447"/>
                <a:ext cx="1575752" cy="123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l"/>
                <a:r>
                  <a:rPr lang="ko-KR" altLang="en-US" dirty="0"/>
                  <a:t>▲ 휘두르는 궤적 예시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약 </a:t>
                </a:r>
                <a:r>
                  <a:rPr lang="en-US" altLang="ko-KR" dirty="0"/>
                  <a:t>180º </a:t>
                </a:r>
                <a:r>
                  <a:rPr lang="ko-KR" altLang="en-US" dirty="0"/>
                  <a:t>반경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298" name="그룹 297">
              <a:extLst>
                <a:ext uri="{FF2B5EF4-FFF2-40B4-BE49-F238E27FC236}">
                  <a16:creationId xmlns:a16="http://schemas.microsoft.com/office/drawing/2014/main" id="{0FC12830-6BF2-FCA9-0C87-A700F387FE60}"/>
                </a:ext>
              </a:extLst>
            </p:cNvPr>
            <p:cNvGrpSpPr/>
            <p:nvPr/>
          </p:nvGrpSpPr>
          <p:grpSpPr>
            <a:xfrm>
              <a:off x="7253867" y="4269248"/>
              <a:ext cx="4593865" cy="957882"/>
              <a:chOff x="7253867" y="4545309"/>
              <a:chExt cx="4593865" cy="957882"/>
            </a:xfrm>
          </p:grpSpPr>
          <p:grpSp>
            <p:nvGrpSpPr>
              <p:cNvPr id="285" name="그룹 284">
                <a:extLst>
                  <a:ext uri="{FF2B5EF4-FFF2-40B4-BE49-F238E27FC236}">
                    <a16:creationId xmlns:a16="http://schemas.microsoft.com/office/drawing/2014/main" id="{10D591F5-7044-6013-D604-2A18D513E1A3}"/>
                  </a:ext>
                </a:extLst>
              </p:cNvPr>
              <p:cNvGrpSpPr/>
              <p:nvPr/>
            </p:nvGrpSpPr>
            <p:grpSpPr>
              <a:xfrm>
                <a:off x="7253867" y="4545309"/>
                <a:ext cx="2335576" cy="957882"/>
                <a:chOff x="7253867" y="4321571"/>
                <a:chExt cx="2335576" cy="957882"/>
              </a:xfrm>
            </p:grpSpPr>
            <p:pic>
              <p:nvPicPr>
                <p:cNvPr id="276" name="그림 275">
                  <a:extLst>
                    <a:ext uri="{FF2B5EF4-FFF2-40B4-BE49-F238E27FC236}">
                      <a16:creationId xmlns:a16="http://schemas.microsoft.com/office/drawing/2014/main" id="{27AEB778-5EBD-6A0C-FBE2-39E37E73FB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253867" y="4481161"/>
                  <a:ext cx="2335576" cy="798292"/>
                </a:xfrm>
                <a:prstGeom prst="rect">
                  <a:avLst/>
                </a:prstGeom>
              </p:spPr>
            </p:pic>
            <p:sp>
              <p:nvSpPr>
                <p:cNvPr id="277" name="TextBox 4">
                  <a:extLst>
                    <a:ext uri="{FF2B5EF4-FFF2-40B4-BE49-F238E27FC236}">
                      <a16:creationId xmlns:a16="http://schemas.microsoft.com/office/drawing/2014/main" id="{5040CBD2-F236-DF12-8CFB-C32C83072A90}"/>
                    </a:ext>
                  </a:extLst>
                </p:cNvPr>
                <p:cNvSpPr txBox="1"/>
                <p:nvPr/>
              </p:nvSpPr>
              <p:spPr>
                <a:xfrm>
                  <a:off x="7739577" y="4321571"/>
                  <a:ext cx="1364156" cy="1595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/>
                    <a:t>[</a:t>
                  </a:r>
                  <a:r>
                    <a:rPr lang="ko-KR" altLang="en-US" dirty="0"/>
                    <a:t>이펙트 </a:t>
                  </a:r>
                  <a:r>
                    <a:rPr lang="en-US" altLang="ko-KR" dirty="0"/>
                    <a:t>6-1] </a:t>
                  </a:r>
                  <a:r>
                    <a:rPr lang="ko-KR" altLang="en-US" dirty="0"/>
                    <a:t>트레일 이펙트</a:t>
                  </a:r>
                  <a:r>
                    <a:rPr lang="en-US" altLang="ko-KR" dirty="0"/>
                    <a:t> </a:t>
                  </a:r>
                  <a:r>
                    <a:rPr lang="ko-KR" altLang="en-US" dirty="0"/>
                    <a:t>예시</a:t>
                  </a:r>
                </a:p>
              </p:txBody>
            </p:sp>
            <p:sp>
              <p:nvSpPr>
                <p:cNvPr id="286" name="TextBox 4">
                  <a:extLst>
                    <a:ext uri="{FF2B5EF4-FFF2-40B4-BE49-F238E27FC236}">
                      <a16:creationId xmlns:a16="http://schemas.microsoft.com/office/drawing/2014/main" id="{F14508BB-5FA1-4C30-F277-18F0A6E7D1F3}"/>
                    </a:ext>
                  </a:extLst>
                </p:cNvPr>
                <p:cNvSpPr txBox="1"/>
                <p:nvPr/>
              </p:nvSpPr>
              <p:spPr>
                <a:xfrm>
                  <a:off x="8831328" y="5143508"/>
                  <a:ext cx="746999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이펙트 </a:t>
                  </a:r>
                  <a:r>
                    <a:rPr lang="en-US" altLang="ko-KR" dirty="0">
                      <a:solidFill>
                        <a:schemeClr val="bg1"/>
                      </a:solidFill>
                    </a:rPr>
                    <a:t>3]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과 동일</a:t>
                  </a:r>
                </a:p>
              </p:txBody>
            </p:sp>
          </p:grpSp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B2818350-F15A-0271-A24B-288D91D32F7E}"/>
                  </a:ext>
                </a:extLst>
              </p:cNvPr>
              <p:cNvGrpSpPr/>
              <p:nvPr/>
            </p:nvGrpSpPr>
            <p:grpSpPr>
              <a:xfrm>
                <a:off x="9737213" y="4545309"/>
                <a:ext cx="2110519" cy="441889"/>
                <a:chOff x="9737213" y="4321571"/>
                <a:chExt cx="2110519" cy="441889"/>
              </a:xfrm>
            </p:grpSpPr>
            <p:sp>
              <p:nvSpPr>
                <p:cNvPr id="278" name="TextBox 4">
                  <a:extLst>
                    <a:ext uri="{FF2B5EF4-FFF2-40B4-BE49-F238E27FC236}">
                      <a16:creationId xmlns:a16="http://schemas.microsoft.com/office/drawing/2014/main" id="{1F18A447-C520-EEDB-F3BB-8F82443466BD}"/>
                    </a:ext>
                  </a:extLst>
                </p:cNvPr>
                <p:cNvSpPr txBox="1"/>
                <p:nvPr/>
              </p:nvSpPr>
              <p:spPr>
                <a:xfrm>
                  <a:off x="10204971" y="4321571"/>
                  <a:ext cx="1175002" cy="1595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/>
                    <a:t>[</a:t>
                  </a:r>
                  <a:r>
                    <a:rPr lang="ko-KR" altLang="en-US" dirty="0"/>
                    <a:t>이펙트 </a:t>
                  </a:r>
                  <a:r>
                    <a:rPr lang="en-US" altLang="ko-KR" dirty="0"/>
                    <a:t>6-2] </a:t>
                  </a:r>
                  <a:r>
                    <a:rPr lang="ko-KR" altLang="en-US" dirty="0"/>
                    <a:t>지면 균열 예시</a:t>
                  </a:r>
                </a:p>
              </p:txBody>
            </p:sp>
            <p:pic>
              <p:nvPicPr>
                <p:cNvPr id="283" name="그림 282" descr="파노라마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2C45A5E-BB53-A231-5936-6F17385D5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37213" y="4481161"/>
                  <a:ext cx="2110519" cy="282299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</p:grp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0F0B1CC-C281-7F6F-575D-31057FC0F8DB}"/>
                </a:ext>
              </a:extLst>
            </p:cNvPr>
            <p:cNvSpPr/>
            <p:nvPr/>
          </p:nvSpPr>
          <p:spPr>
            <a:xfrm>
              <a:off x="7171982" y="1157524"/>
              <a:ext cx="4827931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7" name="화살표: 오른쪽 316">
              <a:extLst>
                <a:ext uri="{FF2B5EF4-FFF2-40B4-BE49-F238E27FC236}">
                  <a16:creationId xmlns:a16="http://schemas.microsoft.com/office/drawing/2014/main" id="{C0BAE790-D1E4-6CF7-BC21-EC2F6471C2D7}"/>
                </a:ext>
              </a:extLst>
            </p:cNvPr>
            <p:cNvSpPr/>
            <p:nvPr/>
          </p:nvSpPr>
          <p:spPr>
            <a:xfrm>
              <a:off x="10003231" y="2853487"/>
              <a:ext cx="192204" cy="14400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69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F02B1-D3FB-FBAC-D783-5EF9926F7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83D178A-4A6C-837E-1C17-F3620D5A6B9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694EE94-2A79-B740-1A5D-8648F8A70FD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AC102E-EE9A-56B2-3746-B5BB6F8B9AFE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5516A59-B00B-EC1A-A5CC-77CE521C0F17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7031E69-2F92-F1BC-D162-42D7EE6E2875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5" name="그룹 504">
            <a:extLst>
              <a:ext uri="{FF2B5EF4-FFF2-40B4-BE49-F238E27FC236}">
                <a16:creationId xmlns:a16="http://schemas.microsoft.com/office/drawing/2014/main" id="{55841FA3-56B2-FA89-6ED3-C1B7A6EBFE1F}"/>
              </a:ext>
            </a:extLst>
          </p:cNvPr>
          <p:cNvGrpSpPr/>
          <p:nvPr/>
        </p:nvGrpSpPr>
        <p:grpSpPr>
          <a:xfrm>
            <a:off x="189102" y="1688827"/>
            <a:ext cx="11810811" cy="3480346"/>
            <a:chOff x="189102" y="590388"/>
            <a:chExt cx="11810811" cy="3480345"/>
          </a:xfrm>
        </p:grpSpPr>
        <p:sp>
          <p:nvSpPr>
            <p:cNvPr id="2" name="직사각형 260">
              <a:extLst>
                <a:ext uri="{FF2B5EF4-FFF2-40B4-BE49-F238E27FC236}">
                  <a16:creationId xmlns:a16="http://schemas.microsoft.com/office/drawing/2014/main" id="{C15D74E3-E5E8-F880-061C-BB9EC1339A06}"/>
                </a:ext>
              </a:extLst>
            </p:cNvPr>
            <p:cNvSpPr/>
            <p:nvPr/>
          </p:nvSpPr>
          <p:spPr>
            <a:xfrm>
              <a:off x="191712" y="809206"/>
              <a:ext cx="11808201" cy="3046514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" name="직사각형 260">
              <a:extLst>
                <a:ext uri="{FF2B5EF4-FFF2-40B4-BE49-F238E27FC236}">
                  <a16:creationId xmlns:a16="http://schemas.microsoft.com/office/drawing/2014/main" id="{106A016C-90B8-2826-CD7E-BF7D020137E6}"/>
                </a:ext>
              </a:extLst>
            </p:cNvPr>
            <p:cNvSpPr/>
            <p:nvPr/>
          </p:nvSpPr>
          <p:spPr>
            <a:xfrm>
              <a:off x="1038875" y="2515536"/>
              <a:ext cx="10800000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" name="직사각형 260">
              <a:extLst>
                <a:ext uri="{FF2B5EF4-FFF2-40B4-BE49-F238E27FC236}">
                  <a16:creationId xmlns:a16="http://schemas.microsoft.com/office/drawing/2014/main" id="{F5EDC7CC-7CF6-ABCE-B46F-D4173A734ADB}"/>
                </a:ext>
              </a:extLst>
            </p:cNvPr>
            <p:cNvSpPr/>
            <p:nvPr/>
          </p:nvSpPr>
          <p:spPr>
            <a:xfrm>
              <a:off x="1038875" y="2011536"/>
              <a:ext cx="10800000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" name="직사각형 260">
              <a:extLst>
                <a:ext uri="{FF2B5EF4-FFF2-40B4-BE49-F238E27FC236}">
                  <a16:creationId xmlns:a16="http://schemas.microsoft.com/office/drawing/2014/main" id="{06239516-B984-B694-5C88-C6D293D85EBF}"/>
                </a:ext>
              </a:extLst>
            </p:cNvPr>
            <p:cNvSpPr/>
            <p:nvPr/>
          </p:nvSpPr>
          <p:spPr>
            <a:xfrm>
              <a:off x="1038875" y="3019536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" name="직사각형 260">
              <a:extLst>
                <a:ext uri="{FF2B5EF4-FFF2-40B4-BE49-F238E27FC236}">
                  <a16:creationId xmlns:a16="http://schemas.microsoft.com/office/drawing/2014/main" id="{EBB047EF-E6CB-E356-BF99-0CC70DAC998C}"/>
                </a:ext>
              </a:extLst>
            </p:cNvPr>
            <p:cNvSpPr/>
            <p:nvPr/>
          </p:nvSpPr>
          <p:spPr>
            <a:xfrm>
              <a:off x="1038875" y="3523446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직사각형 260">
              <a:extLst>
                <a:ext uri="{FF2B5EF4-FFF2-40B4-BE49-F238E27FC236}">
                  <a16:creationId xmlns:a16="http://schemas.microsoft.com/office/drawing/2014/main" id="{56088A33-D1E1-60EA-0F5B-77F09BCC4BF9}"/>
                </a:ext>
              </a:extLst>
            </p:cNvPr>
            <p:cNvSpPr/>
            <p:nvPr/>
          </p:nvSpPr>
          <p:spPr>
            <a:xfrm>
              <a:off x="1038875" y="3271491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직사각형 260">
              <a:extLst>
                <a:ext uri="{FF2B5EF4-FFF2-40B4-BE49-F238E27FC236}">
                  <a16:creationId xmlns:a16="http://schemas.microsoft.com/office/drawing/2014/main" id="{869D47DB-2028-DF10-FFDB-FBC8CB492F6C}"/>
                </a:ext>
              </a:extLst>
            </p:cNvPr>
            <p:cNvSpPr/>
            <p:nvPr/>
          </p:nvSpPr>
          <p:spPr>
            <a:xfrm>
              <a:off x="1038875" y="1876254"/>
              <a:ext cx="10800000" cy="135282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 lnSpcReduction="10000"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1" name="직사각형 260">
              <a:extLst>
                <a:ext uri="{FF2B5EF4-FFF2-40B4-BE49-F238E27FC236}">
                  <a16:creationId xmlns:a16="http://schemas.microsoft.com/office/drawing/2014/main" id="{52828B61-3FA8-E6DC-469F-C75FEEACFA1C}"/>
                </a:ext>
              </a:extLst>
            </p:cNvPr>
            <p:cNvSpPr/>
            <p:nvPr/>
          </p:nvSpPr>
          <p:spPr>
            <a:xfrm>
              <a:off x="1038876" y="1624254"/>
              <a:ext cx="10804980" cy="252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직사각형 260">
              <a:extLst>
                <a:ext uri="{FF2B5EF4-FFF2-40B4-BE49-F238E27FC236}">
                  <a16:creationId xmlns:a16="http://schemas.microsoft.com/office/drawing/2014/main" id="{F08A7A49-5E8B-E722-D0B8-C943767DF3FD}"/>
                </a:ext>
              </a:extLst>
            </p:cNvPr>
            <p:cNvSpPr/>
            <p:nvPr/>
          </p:nvSpPr>
          <p:spPr>
            <a:xfrm>
              <a:off x="1038875" y="1026644"/>
              <a:ext cx="10797794" cy="59761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D1ACDC8-D84A-B6CD-1DF9-454A25CF6589}"/>
                </a:ext>
              </a:extLst>
            </p:cNvPr>
            <p:cNvGrpSpPr/>
            <p:nvPr/>
          </p:nvGrpSpPr>
          <p:grpSpPr>
            <a:xfrm>
              <a:off x="189102" y="590388"/>
              <a:ext cx="5165033" cy="153760"/>
              <a:chOff x="189102" y="638649"/>
              <a:chExt cx="5165033" cy="15376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5A32B5-D70F-8EE8-106F-24E4A704130F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2B359-1B5A-994F-95B7-9B3685D19FF6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35200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(150 frame)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BD025A-918B-5848-AF5C-59DAFA6DAEF0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708801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4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(120 frame)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8BC64E-4AD8-DF59-668E-B36D4CD1F768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3A77632-E9B4-97A4-6913-815BFFD84AAD}"/>
                </a:ext>
              </a:extLst>
            </p:cNvPr>
            <p:cNvGrpSpPr/>
            <p:nvPr/>
          </p:nvGrpSpPr>
          <p:grpSpPr>
            <a:xfrm>
              <a:off x="601341" y="842786"/>
              <a:ext cx="11331505" cy="179551"/>
              <a:chOff x="601341" y="1121006"/>
              <a:chExt cx="11331505" cy="179551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0B2045-DB9D-FC28-C423-AB9EFCBAA4DE}"/>
                  </a:ext>
                </a:extLst>
              </p:cNvPr>
              <p:cNvSpPr txBox="1"/>
              <p:nvPr/>
            </p:nvSpPr>
            <p:spPr>
              <a:xfrm>
                <a:off x="601341" y="1140393"/>
                <a:ext cx="318480" cy="123111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frame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A79AB6-FD5F-9C77-CB75-9D6544EF8875}"/>
                  </a:ext>
                </a:extLst>
              </p:cNvPr>
              <p:cNvSpPr txBox="1"/>
              <p:nvPr/>
            </p:nvSpPr>
            <p:spPr>
              <a:xfrm>
                <a:off x="1704726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07A8E-0D3B-A023-AE5F-0986459E6F50}"/>
                  </a:ext>
                </a:extLst>
              </p:cNvPr>
              <p:cNvSpPr txBox="1"/>
              <p:nvPr/>
            </p:nvSpPr>
            <p:spPr>
              <a:xfrm>
                <a:off x="2424276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20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7C840A-27A7-4B9B-8943-34CE8FC2A55B}"/>
                  </a:ext>
                </a:extLst>
              </p:cNvPr>
              <p:cNvSpPr txBox="1"/>
              <p:nvPr/>
            </p:nvSpPr>
            <p:spPr>
              <a:xfrm>
                <a:off x="3139793" y="1121007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30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9213D5-9FD9-1A0B-0F78-A32490279254}"/>
                  </a:ext>
                </a:extLst>
              </p:cNvPr>
              <p:cNvSpPr txBox="1"/>
              <p:nvPr/>
            </p:nvSpPr>
            <p:spPr>
              <a:xfrm>
                <a:off x="1006503" y="1121171"/>
                <a:ext cx="64120" cy="161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A3A11D-73B6-7F5F-C3D5-545DE3B93BF7}"/>
                  </a:ext>
                </a:extLst>
              </p:cNvPr>
              <p:cNvSpPr txBox="1"/>
              <p:nvPr/>
            </p:nvSpPr>
            <p:spPr>
              <a:xfrm>
                <a:off x="386537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40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70CAD1-223B-94DF-76DC-7E655491FF54}"/>
                  </a:ext>
                </a:extLst>
              </p:cNvPr>
              <p:cNvSpPr txBox="1"/>
              <p:nvPr/>
            </p:nvSpPr>
            <p:spPr>
              <a:xfrm>
                <a:off x="458492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50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EE8967-449A-751A-BF55-138E37765091}"/>
                  </a:ext>
                </a:extLst>
              </p:cNvPr>
              <p:cNvSpPr txBox="1"/>
              <p:nvPr/>
            </p:nvSpPr>
            <p:spPr>
              <a:xfrm>
                <a:off x="5296629" y="1121006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60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C2724C-B156-7716-16D0-32E8B6E7CA98}"/>
                  </a:ext>
                </a:extLst>
              </p:cNvPr>
              <p:cNvSpPr txBox="1"/>
              <p:nvPr/>
            </p:nvSpPr>
            <p:spPr>
              <a:xfrm>
                <a:off x="602305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70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678418-DC81-1466-BBBC-B6AB1C036FFA}"/>
                  </a:ext>
                </a:extLst>
              </p:cNvPr>
              <p:cNvSpPr txBox="1"/>
              <p:nvPr/>
            </p:nvSpPr>
            <p:spPr>
              <a:xfrm>
                <a:off x="674260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80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D13AC8-726F-7B75-8C5C-843BD71CE785}"/>
                  </a:ext>
                </a:extLst>
              </p:cNvPr>
              <p:cNvSpPr txBox="1"/>
              <p:nvPr/>
            </p:nvSpPr>
            <p:spPr>
              <a:xfrm>
                <a:off x="7454309" y="1121006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90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90A9EB-806C-8520-FE8B-ED02BDD4CEF9}"/>
                  </a:ext>
                </a:extLst>
              </p:cNvPr>
              <p:cNvSpPr txBox="1"/>
              <p:nvPr/>
            </p:nvSpPr>
            <p:spPr>
              <a:xfrm>
                <a:off x="8155080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797C9E-D9EB-3254-BCCE-B791FC7EAD1A}"/>
                  </a:ext>
                </a:extLst>
              </p:cNvPr>
              <p:cNvSpPr txBox="1"/>
              <p:nvPr/>
            </p:nvSpPr>
            <p:spPr>
              <a:xfrm>
                <a:off x="8875900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110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988AF9-E2FD-5656-A5FE-9184D6051FCC}"/>
                  </a:ext>
                </a:extLst>
              </p:cNvPr>
              <p:cNvSpPr txBox="1"/>
              <p:nvPr/>
            </p:nvSpPr>
            <p:spPr>
              <a:xfrm>
                <a:off x="9583131" y="1121006"/>
                <a:ext cx="19236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120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9E9A207-9A7D-29DC-BF1F-6B0372EA56D1}"/>
                  </a:ext>
                </a:extLst>
              </p:cNvPr>
              <p:cNvSpPr txBox="1"/>
              <p:nvPr/>
            </p:nvSpPr>
            <p:spPr>
              <a:xfrm>
                <a:off x="10312435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130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DCCE69-6CD5-C833-0246-5DA994744E60}"/>
                  </a:ext>
                </a:extLst>
              </p:cNvPr>
              <p:cNvSpPr txBox="1"/>
              <p:nvPr/>
            </p:nvSpPr>
            <p:spPr>
              <a:xfrm>
                <a:off x="11033255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140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026EFE-CEE2-EA79-0B3A-E89C8FC9203B}"/>
                  </a:ext>
                </a:extLst>
              </p:cNvPr>
              <p:cNvSpPr txBox="1"/>
              <p:nvPr/>
            </p:nvSpPr>
            <p:spPr>
              <a:xfrm>
                <a:off x="11740486" y="1121006"/>
                <a:ext cx="19236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150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A9734E-9C31-B290-B050-6FFAF1E671C5}"/>
                  </a:ext>
                </a:extLst>
              </p:cNvPr>
              <p:cNvSpPr txBox="1"/>
              <p:nvPr/>
            </p:nvSpPr>
            <p:spPr>
              <a:xfrm>
                <a:off x="6396096" y="1208224"/>
                <a:ext cx="86562" cy="9233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600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75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C99D23B-5048-78FD-DE2C-265E2B17732D}"/>
                  </a:ext>
                </a:extLst>
              </p:cNvPr>
              <p:cNvSpPr txBox="1"/>
              <p:nvPr/>
            </p:nvSpPr>
            <p:spPr>
              <a:xfrm>
                <a:off x="8533485" y="1208224"/>
                <a:ext cx="129844" cy="9233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600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105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D780F66-C06B-CE76-A49F-D11B5E319877}"/>
                </a:ext>
              </a:extLst>
            </p:cNvPr>
            <p:cNvGrpSpPr/>
            <p:nvPr/>
          </p:nvGrpSpPr>
          <p:grpSpPr>
            <a:xfrm>
              <a:off x="1040520" y="1026644"/>
              <a:ext cx="10798355" cy="2748757"/>
              <a:chOff x="1042166" y="4046146"/>
              <a:chExt cx="21601122" cy="2124746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50F5083-CC83-E4CC-0DFF-81E42BAFE62A}"/>
                  </a:ext>
                </a:extLst>
              </p:cNvPr>
              <p:cNvGrpSpPr/>
              <p:nvPr/>
            </p:nvGrpSpPr>
            <p:grpSpPr>
              <a:xfrm>
                <a:off x="1042166" y="4046146"/>
                <a:ext cx="8640374" cy="2124746"/>
                <a:chOff x="1042166" y="4046146"/>
                <a:chExt cx="8640374" cy="2124746"/>
              </a:xfrm>
            </p:grpSpPr>
            <p:cxnSp>
              <p:nvCxnSpPr>
                <p:cNvPr id="1526" name="직선 연결선 1525">
                  <a:extLst>
                    <a:ext uri="{FF2B5EF4-FFF2-40B4-BE49-F238E27FC236}">
                      <a16:creationId xmlns:a16="http://schemas.microsoft.com/office/drawing/2014/main" id="{7BE2BA83-2D50-B54C-02C4-BC00B56564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7" name="직선 연결선 1526">
                  <a:extLst>
                    <a:ext uri="{FF2B5EF4-FFF2-40B4-BE49-F238E27FC236}">
                      <a16:creationId xmlns:a16="http://schemas.microsoft.com/office/drawing/2014/main" id="{5C23C3DB-322C-2F0D-38D6-7945868DA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2542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8" name="직선 연결선 1527">
                  <a:extLst>
                    <a:ext uri="{FF2B5EF4-FFF2-40B4-BE49-F238E27FC236}">
                      <a16:creationId xmlns:a16="http://schemas.microsoft.com/office/drawing/2014/main" id="{583A6F06-BD8B-362F-1DB4-E4FA0C6FA5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9" name="직선 연결선 1528">
                  <a:extLst>
                    <a:ext uri="{FF2B5EF4-FFF2-40B4-BE49-F238E27FC236}">
                      <a16:creationId xmlns:a16="http://schemas.microsoft.com/office/drawing/2014/main" id="{C23AF1EC-F4FC-3D84-91E6-946AA53BA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0" name="직선 연결선 1529">
                  <a:extLst>
                    <a:ext uri="{FF2B5EF4-FFF2-40B4-BE49-F238E27FC236}">
                      <a16:creationId xmlns:a16="http://schemas.microsoft.com/office/drawing/2014/main" id="{FE05688D-7CB3-08CF-3366-D6196A126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4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31" name="그룹 1530">
                  <a:extLst>
                    <a:ext uri="{FF2B5EF4-FFF2-40B4-BE49-F238E27FC236}">
                      <a16:creationId xmlns:a16="http://schemas.microsoft.com/office/drawing/2014/main" id="{79595F44-0D64-97A0-B7B8-A30D5F317FEB}"/>
                    </a:ext>
                  </a:extLst>
                </p:cNvPr>
                <p:cNvGrpSpPr/>
                <p:nvPr/>
              </p:nvGrpSpPr>
              <p:grpSpPr>
                <a:xfrm>
                  <a:off x="1186542" y="4046146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1134" name="직선 연결선 1133">
                    <a:extLst>
                      <a:ext uri="{FF2B5EF4-FFF2-40B4-BE49-F238E27FC236}">
                        <a16:creationId xmlns:a16="http://schemas.microsoft.com/office/drawing/2014/main" id="{CE0D7C8A-94B3-FF4A-C71D-D791D57351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5" name="직선 연결선 1134">
                    <a:extLst>
                      <a:ext uri="{FF2B5EF4-FFF2-40B4-BE49-F238E27FC236}">
                        <a16:creationId xmlns:a16="http://schemas.microsoft.com/office/drawing/2014/main" id="{E840D08D-2ABA-7B25-69B1-D08C4536A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6" name="직선 연결선 1135">
                    <a:extLst>
                      <a:ext uri="{FF2B5EF4-FFF2-40B4-BE49-F238E27FC236}">
                        <a16:creationId xmlns:a16="http://schemas.microsoft.com/office/drawing/2014/main" id="{2387761B-90F8-1F64-7ECD-3BFDEA2618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7" name="직선 연결선 1136">
                    <a:extLst>
                      <a:ext uri="{FF2B5EF4-FFF2-40B4-BE49-F238E27FC236}">
                        <a16:creationId xmlns:a16="http://schemas.microsoft.com/office/drawing/2014/main" id="{9F9E5353-E236-6442-ECE2-418ADE1C66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8" name="직선 연결선 1137">
                    <a:extLst>
                      <a:ext uri="{FF2B5EF4-FFF2-40B4-BE49-F238E27FC236}">
                        <a16:creationId xmlns:a16="http://schemas.microsoft.com/office/drawing/2014/main" id="{2134E9F5-4BC1-4BAA-C25C-DE2EF29C13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9" name="직선 연결선 1138">
                    <a:extLst>
                      <a:ext uri="{FF2B5EF4-FFF2-40B4-BE49-F238E27FC236}">
                        <a16:creationId xmlns:a16="http://schemas.microsoft.com/office/drawing/2014/main" id="{4CBF90D1-4A4C-D2E5-AF82-EB5E4B404D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0" name="직선 연결선 1139">
                    <a:extLst>
                      <a:ext uri="{FF2B5EF4-FFF2-40B4-BE49-F238E27FC236}">
                        <a16:creationId xmlns:a16="http://schemas.microsoft.com/office/drawing/2014/main" id="{41857A7B-2AB7-2012-BFDA-BC3B27399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1" name="직선 연결선 1140">
                    <a:extLst>
                      <a:ext uri="{FF2B5EF4-FFF2-40B4-BE49-F238E27FC236}">
                        <a16:creationId xmlns:a16="http://schemas.microsoft.com/office/drawing/2014/main" id="{28808AC5-D7C2-8F06-7176-ECDB9BFBC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2" name="직선 연결선 1141">
                    <a:extLst>
                      <a:ext uri="{FF2B5EF4-FFF2-40B4-BE49-F238E27FC236}">
                        <a16:creationId xmlns:a16="http://schemas.microsoft.com/office/drawing/2014/main" id="{149ACECE-DA7A-954E-9CCA-E193313AE3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2" name="그룹 1531">
                  <a:extLst>
                    <a:ext uri="{FF2B5EF4-FFF2-40B4-BE49-F238E27FC236}">
                      <a16:creationId xmlns:a16="http://schemas.microsoft.com/office/drawing/2014/main" id="{8004C565-3972-7956-04C6-2C4288AEDFEB}"/>
                    </a:ext>
                  </a:extLst>
                </p:cNvPr>
                <p:cNvGrpSpPr/>
                <p:nvPr/>
              </p:nvGrpSpPr>
              <p:grpSpPr>
                <a:xfrm>
                  <a:off x="262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125" name="직선 연결선 1124">
                    <a:extLst>
                      <a:ext uri="{FF2B5EF4-FFF2-40B4-BE49-F238E27FC236}">
                        <a16:creationId xmlns:a16="http://schemas.microsoft.com/office/drawing/2014/main" id="{F44B5AEA-F3AD-5D0F-BF67-AFEE241986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6" name="직선 연결선 1125">
                    <a:extLst>
                      <a:ext uri="{FF2B5EF4-FFF2-40B4-BE49-F238E27FC236}">
                        <a16:creationId xmlns:a16="http://schemas.microsoft.com/office/drawing/2014/main" id="{8165EE80-F06D-85F9-B64F-E56D9C290C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" name="직선 연결선 1126">
                    <a:extLst>
                      <a:ext uri="{FF2B5EF4-FFF2-40B4-BE49-F238E27FC236}">
                        <a16:creationId xmlns:a16="http://schemas.microsoft.com/office/drawing/2014/main" id="{951ED7C2-0F29-0CD7-E054-D7FDE72BC0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" name="직선 연결선 1127">
                    <a:extLst>
                      <a:ext uri="{FF2B5EF4-FFF2-40B4-BE49-F238E27FC236}">
                        <a16:creationId xmlns:a16="http://schemas.microsoft.com/office/drawing/2014/main" id="{13403EA4-9CF1-C074-0F95-8ED07697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" name="직선 연결선 1128">
                    <a:extLst>
                      <a:ext uri="{FF2B5EF4-FFF2-40B4-BE49-F238E27FC236}">
                        <a16:creationId xmlns:a16="http://schemas.microsoft.com/office/drawing/2014/main" id="{DC88CD42-4E4C-1E71-C2F2-DA2E5007BC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0" name="직선 연결선 1129">
                    <a:extLst>
                      <a:ext uri="{FF2B5EF4-FFF2-40B4-BE49-F238E27FC236}">
                        <a16:creationId xmlns:a16="http://schemas.microsoft.com/office/drawing/2014/main" id="{F297055D-AA0A-D25D-C324-6669699CF7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1" name="직선 연결선 1130">
                    <a:extLst>
                      <a:ext uri="{FF2B5EF4-FFF2-40B4-BE49-F238E27FC236}">
                        <a16:creationId xmlns:a16="http://schemas.microsoft.com/office/drawing/2014/main" id="{9FA3675E-7A39-9C6F-E221-B06A26CB18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2" name="직선 연결선 1131">
                    <a:extLst>
                      <a:ext uri="{FF2B5EF4-FFF2-40B4-BE49-F238E27FC236}">
                        <a16:creationId xmlns:a16="http://schemas.microsoft.com/office/drawing/2014/main" id="{034A03CA-96C5-4A22-6AE9-DA53EDB0E9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3" name="직선 연결선 1132">
                    <a:extLst>
                      <a:ext uri="{FF2B5EF4-FFF2-40B4-BE49-F238E27FC236}">
                        <a16:creationId xmlns:a16="http://schemas.microsoft.com/office/drawing/2014/main" id="{744D1CD1-5B09-FC08-15DE-E3313377B2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3" name="그룹 1532">
                  <a:extLst>
                    <a:ext uri="{FF2B5EF4-FFF2-40B4-BE49-F238E27FC236}">
                      <a16:creationId xmlns:a16="http://schemas.microsoft.com/office/drawing/2014/main" id="{7C0F7DA6-68D2-015B-B0A4-D4A81BE0A6F0}"/>
                    </a:ext>
                  </a:extLst>
                </p:cNvPr>
                <p:cNvGrpSpPr/>
                <p:nvPr/>
              </p:nvGrpSpPr>
              <p:grpSpPr>
                <a:xfrm>
                  <a:off x="406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105" name="직선 연결선 1104">
                    <a:extLst>
                      <a:ext uri="{FF2B5EF4-FFF2-40B4-BE49-F238E27FC236}">
                        <a16:creationId xmlns:a16="http://schemas.microsoft.com/office/drawing/2014/main" id="{8BC9762F-CA71-9549-31D9-545A004AC4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6" name="직선 연결선 1105">
                    <a:extLst>
                      <a:ext uri="{FF2B5EF4-FFF2-40B4-BE49-F238E27FC236}">
                        <a16:creationId xmlns:a16="http://schemas.microsoft.com/office/drawing/2014/main" id="{0EC189FE-449D-4028-E97E-5D91131622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7" name="직선 연결선 1106">
                    <a:extLst>
                      <a:ext uri="{FF2B5EF4-FFF2-40B4-BE49-F238E27FC236}">
                        <a16:creationId xmlns:a16="http://schemas.microsoft.com/office/drawing/2014/main" id="{52A4F949-2347-DF5E-277C-91421DBA1A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8" name="직선 연결선 1107">
                    <a:extLst>
                      <a:ext uri="{FF2B5EF4-FFF2-40B4-BE49-F238E27FC236}">
                        <a16:creationId xmlns:a16="http://schemas.microsoft.com/office/drawing/2014/main" id="{561E71FF-67F3-100B-D784-ED6FEBC3C6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9" name="직선 연결선 1108">
                    <a:extLst>
                      <a:ext uri="{FF2B5EF4-FFF2-40B4-BE49-F238E27FC236}">
                        <a16:creationId xmlns:a16="http://schemas.microsoft.com/office/drawing/2014/main" id="{E50002D5-F7A0-5F05-0A7E-0DD617B1D1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7" name="직선 연결선 1116">
                    <a:extLst>
                      <a:ext uri="{FF2B5EF4-FFF2-40B4-BE49-F238E27FC236}">
                        <a16:creationId xmlns:a16="http://schemas.microsoft.com/office/drawing/2014/main" id="{6CDF4491-9C88-9542-F39E-BA2F995911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2" name="직선 연결선 1121">
                    <a:extLst>
                      <a:ext uri="{FF2B5EF4-FFF2-40B4-BE49-F238E27FC236}">
                        <a16:creationId xmlns:a16="http://schemas.microsoft.com/office/drawing/2014/main" id="{D7949D3F-8672-2CE6-EBC0-F90F6AC48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3" name="직선 연결선 1122">
                    <a:extLst>
                      <a:ext uri="{FF2B5EF4-FFF2-40B4-BE49-F238E27FC236}">
                        <a16:creationId xmlns:a16="http://schemas.microsoft.com/office/drawing/2014/main" id="{C131C27A-BEBD-A763-FC8A-C39BDFE466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4" name="직선 연결선 1123">
                    <a:extLst>
                      <a:ext uri="{FF2B5EF4-FFF2-40B4-BE49-F238E27FC236}">
                        <a16:creationId xmlns:a16="http://schemas.microsoft.com/office/drawing/2014/main" id="{1BEEAF04-9886-755B-B8D0-E65038F42C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4" name="그룹 1533">
                  <a:extLst>
                    <a:ext uri="{FF2B5EF4-FFF2-40B4-BE49-F238E27FC236}">
                      <a16:creationId xmlns:a16="http://schemas.microsoft.com/office/drawing/2014/main" id="{3F166F43-E3DF-C17C-B3C5-BE5B45FED1CF}"/>
                    </a:ext>
                  </a:extLst>
                </p:cNvPr>
                <p:cNvGrpSpPr/>
                <p:nvPr/>
              </p:nvGrpSpPr>
              <p:grpSpPr>
                <a:xfrm>
                  <a:off x="550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24" name="직선 연결선 623">
                    <a:extLst>
                      <a:ext uri="{FF2B5EF4-FFF2-40B4-BE49-F238E27FC236}">
                        <a16:creationId xmlns:a16="http://schemas.microsoft.com/office/drawing/2014/main" id="{97BC090D-381E-B0D8-91BD-D5CFCB4CA2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5" name="직선 연결선 624">
                    <a:extLst>
                      <a:ext uri="{FF2B5EF4-FFF2-40B4-BE49-F238E27FC236}">
                        <a16:creationId xmlns:a16="http://schemas.microsoft.com/office/drawing/2014/main" id="{F685E381-A99C-822F-D8EC-7A445D973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1" name="직선 연결선 630">
                    <a:extLst>
                      <a:ext uri="{FF2B5EF4-FFF2-40B4-BE49-F238E27FC236}">
                        <a16:creationId xmlns:a16="http://schemas.microsoft.com/office/drawing/2014/main" id="{A99D2D0C-8054-E47C-5AB9-DB567C05F6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직선 연결선 631">
                    <a:extLst>
                      <a:ext uri="{FF2B5EF4-FFF2-40B4-BE49-F238E27FC236}">
                        <a16:creationId xmlns:a16="http://schemas.microsoft.com/office/drawing/2014/main" id="{3737B7DE-6047-37C2-81B2-2B7EA732DB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3" name="직선 연결선 632">
                    <a:extLst>
                      <a:ext uri="{FF2B5EF4-FFF2-40B4-BE49-F238E27FC236}">
                        <a16:creationId xmlns:a16="http://schemas.microsoft.com/office/drawing/2014/main" id="{BC32AC61-5AE6-58A2-8A92-9C06B2DF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5" name="직선 연결선 634">
                    <a:extLst>
                      <a:ext uri="{FF2B5EF4-FFF2-40B4-BE49-F238E27FC236}">
                        <a16:creationId xmlns:a16="http://schemas.microsoft.com/office/drawing/2014/main" id="{51FA2100-7B36-9ACE-CB6C-E33A85312C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직선 연결선 635">
                    <a:extLst>
                      <a:ext uri="{FF2B5EF4-FFF2-40B4-BE49-F238E27FC236}">
                        <a16:creationId xmlns:a16="http://schemas.microsoft.com/office/drawing/2014/main" id="{C47F4097-EF4B-09B2-A017-9C4420888C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7" name="직선 연결선 636">
                    <a:extLst>
                      <a:ext uri="{FF2B5EF4-FFF2-40B4-BE49-F238E27FC236}">
                        <a16:creationId xmlns:a16="http://schemas.microsoft.com/office/drawing/2014/main" id="{60318BAC-53FB-0515-9A37-652DEB4F74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9" name="직선 연결선 638">
                    <a:extLst>
                      <a:ext uri="{FF2B5EF4-FFF2-40B4-BE49-F238E27FC236}">
                        <a16:creationId xmlns:a16="http://schemas.microsoft.com/office/drawing/2014/main" id="{E044BFDC-D423-194F-8A3A-CF469D62B6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5" name="그룹 1534">
                  <a:extLst>
                    <a:ext uri="{FF2B5EF4-FFF2-40B4-BE49-F238E27FC236}">
                      <a16:creationId xmlns:a16="http://schemas.microsoft.com/office/drawing/2014/main" id="{B54FA49C-84B4-E5BA-7C1C-6675348A8295}"/>
                    </a:ext>
                  </a:extLst>
                </p:cNvPr>
                <p:cNvGrpSpPr/>
                <p:nvPr/>
              </p:nvGrpSpPr>
              <p:grpSpPr>
                <a:xfrm>
                  <a:off x="694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14" name="직선 연결선 613">
                    <a:extLst>
                      <a:ext uri="{FF2B5EF4-FFF2-40B4-BE49-F238E27FC236}">
                        <a16:creationId xmlns:a16="http://schemas.microsoft.com/office/drawing/2014/main" id="{8C7D6FF4-B9F9-A791-375B-4DBEAFB488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5" name="직선 연결선 614">
                    <a:extLst>
                      <a:ext uri="{FF2B5EF4-FFF2-40B4-BE49-F238E27FC236}">
                        <a16:creationId xmlns:a16="http://schemas.microsoft.com/office/drawing/2014/main" id="{25571B68-BA51-17AE-423F-4EBE972429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직선 연결선 616">
                    <a:extLst>
                      <a:ext uri="{FF2B5EF4-FFF2-40B4-BE49-F238E27FC236}">
                        <a16:creationId xmlns:a16="http://schemas.microsoft.com/office/drawing/2014/main" id="{4F5FB322-26D9-2518-23B3-51EB9E9CEA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8" name="직선 연결선 617">
                    <a:extLst>
                      <a:ext uri="{FF2B5EF4-FFF2-40B4-BE49-F238E27FC236}">
                        <a16:creationId xmlns:a16="http://schemas.microsoft.com/office/drawing/2014/main" id="{55864CA5-8936-E6CC-39F0-6CDE2D5775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9" name="직선 연결선 618">
                    <a:extLst>
                      <a:ext uri="{FF2B5EF4-FFF2-40B4-BE49-F238E27FC236}">
                        <a16:creationId xmlns:a16="http://schemas.microsoft.com/office/drawing/2014/main" id="{CFDF628C-7768-1002-3A94-7864DA4C3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직선 연결선 619">
                    <a:extLst>
                      <a:ext uri="{FF2B5EF4-FFF2-40B4-BE49-F238E27FC236}">
                        <a16:creationId xmlns:a16="http://schemas.microsoft.com/office/drawing/2014/main" id="{5E757764-ABC3-4E65-FC52-CA8268C35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1" name="직선 연결선 620">
                    <a:extLst>
                      <a:ext uri="{FF2B5EF4-FFF2-40B4-BE49-F238E27FC236}">
                        <a16:creationId xmlns:a16="http://schemas.microsoft.com/office/drawing/2014/main" id="{B7825BB2-D65C-4B64-3811-81ED85D686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2" name="직선 연결선 621">
                    <a:extLst>
                      <a:ext uri="{FF2B5EF4-FFF2-40B4-BE49-F238E27FC236}">
                        <a16:creationId xmlns:a16="http://schemas.microsoft.com/office/drawing/2014/main" id="{865DE1D3-1B1B-B3C0-94BC-A3AD3A6168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3" name="직선 연결선 622">
                    <a:extLst>
                      <a:ext uri="{FF2B5EF4-FFF2-40B4-BE49-F238E27FC236}">
                        <a16:creationId xmlns:a16="http://schemas.microsoft.com/office/drawing/2014/main" id="{8F07BF6F-2031-7C3E-31BD-CD17093F5A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7" name="그룹 576">
                  <a:extLst>
                    <a:ext uri="{FF2B5EF4-FFF2-40B4-BE49-F238E27FC236}">
                      <a16:creationId xmlns:a16="http://schemas.microsoft.com/office/drawing/2014/main" id="{E01FF1FE-05AC-5E3F-340D-A7378DF204A8}"/>
                    </a:ext>
                  </a:extLst>
                </p:cNvPr>
                <p:cNvGrpSpPr/>
                <p:nvPr/>
              </p:nvGrpSpPr>
              <p:grpSpPr>
                <a:xfrm>
                  <a:off x="8386540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584" name="직선 연결선 583">
                    <a:extLst>
                      <a:ext uri="{FF2B5EF4-FFF2-40B4-BE49-F238E27FC236}">
                        <a16:creationId xmlns:a16="http://schemas.microsoft.com/office/drawing/2014/main" id="{37FE1059-4C76-14D0-BC9F-40C4634BD8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9" name="직선 연결선 588">
                    <a:extLst>
                      <a:ext uri="{FF2B5EF4-FFF2-40B4-BE49-F238E27FC236}">
                        <a16:creationId xmlns:a16="http://schemas.microsoft.com/office/drawing/2014/main" id="{6B06A922-D572-02A5-2CE1-3D17BBF7FE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2" name="직선 연결선 591">
                    <a:extLst>
                      <a:ext uri="{FF2B5EF4-FFF2-40B4-BE49-F238E27FC236}">
                        <a16:creationId xmlns:a16="http://schemas.microsoft.com/office/drawing/2014/main" id="{C461B8FF-1261-C0EE-FCED-A12DB6CE27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5" name="직선 연결선 594">
                    <a:extLst>
                      <a:ext uri="{FF2B5EF4-FFF2-40B4-BE49-F238E27FC236}">
                        <a16:creationId xmlns:a16="http://schemas.microsoft.com/office/drawing/2014/main" id="{380AC4F4-9799-F07B-FED9-502FAD2F4A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6" name="직선 연결선 595">
                    <a:extLst>
                      <a:ext uri="{FF2B5EF4-FFF2-40B4-BE49-F238E27FC236}">
                        <a16:creationId xmlns:a16="http://schemas.microsoft.com/office/drawing/2014/main" id="{B43AE716-85A5-8D01-4F50-94CB7FD33B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7" name="직선 연결선 596">
                    <a:extLst>
                      <a:ext uri="{FF2B5EF4-FFF2-40B4-BE49-F238E27FC236}">
                        <a16:creationId xmlns:a16="http://schemas.microsoft.com/office/drawing/2014/main" id="{88EBB064-8275-12FF-088A-04E73B26CB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8" name="직선 연결선 597">
                    <a:extLst>
                      <a:ext uri="{FF2B5EF4-FFF2-40B4-BE49-F238E27FC236}">
                        <a16:creationId xmlns:a16="http://schemas.microsoft.com/office/drawing/2014/main" id="{0AB81306-D5BE-2CA3-93B8-10910C4893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0" name="직선 연결선 599">
                    <a:extLst>
                      <a:ext uri="{FF2B5EF4-FFF2-40B4-BE49-F238E27FC236}">
                        <a16:creationId xmlns:a16="http://schemas.microsoft.com/office/drawing/2014/main" id="{C5088432-89C6-6457-56F7-E78A5DE69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1" name="직선 연결선 600">
                    <a:extLst>
                      <a:ext uri="{FF2B5EF4-FFF2-40B4-BE49-F238E27FC236}">
                        <a16:creationId xmlns:a16="http://schemas.microsoft.com/office/drawing/2014/main" id="{272499CD-073A-BAAF-D800-B01CFAF09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78" name="직선 연결선 577">
                  <a:extLst>
                    <a:ext uri="{FF2B5EF4-FFF2-40B4-BE49-F238E27FC236}">
                      <a16:creationId xmlns:a16="http://schemas.microsoft.com/office/drawing/2014/main" id="{3324A911-8466-20B0-DC31-F33E4584A0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8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직선 연결선 582">
                  <a:extLst>
                    <a:ext uri="{FF2B5EF4-FFF2-40B4-BE49-F238E27FC236}">
                      <a16:creationId xmlns:a16="http://schemas.microsoft.com/office/drawing/2014/main" id="{72224629-3888-B9B8-CEA5-03BE1A39F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2166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A892C8DC-F3D3-5620-08DA-13CD87DBF5CB}"/>
                  </a:ext>
                </a:extLst>
              </p:cNvPr>
              <p:cNvGrpSpPr/>
              <p:nvPr/>
            </p:nvGrpSpPr>
            <p:grpSpPr>
              <a:xfrm>
                <a:off x="9826916" y="4046146"/>
                <a:ext cx="8495998" cy="2124746"/>
                <a:chOff x="1186542" y="4046146"/>
                <a:chExt cx="8495998" cy="2124746"/>
              </a:xfrm>
            </p:grpSpPr>
            <p:cxnSp>
              <p:nvCxnSpPr>
                <p:cNvPr id="474" name="직선 연결선 473">
                  <a:extLst>
                    <a:ext uri="{FF2B5EF4-FFF2-40B4-BE49-F238E27FC236}">
                      <a16:creationId xmlns:a16="http://schemas.microsoft.com/office/drawing/2014/main" id="{77BC315D-F5AA-D774-828E-8CD505A0A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직선 연결선 474">
                  <a:extLst>
                    <a:ext uri="{FF2B5EF4-FFF2-40B4-BE49-F238E27FC236}">
                      <a16:creationId xmlns:a16="http://schemas.microsoft.com/office/drawing/2014/main" id="{C172DA09-6A39-61FE-F506-97F16B698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2542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직선 연결선 475">
                  <a:extLst>
                    <a:ext uri="{FF2B5EF4-FFF2-40B4-BE49-F238E27FC236}">
                      <a16:creationId xmlns:a16="http://schemas.microsoft.com/office/drawing/2014/main" id="{30FEE73F-6FBF-63B7-CCB4-406D2B00B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직선 연결선 476">
                  <a:extLst>
                    <a:ext uri="{FF2B5EF4-FFF2-40B4-BE49-F238E27FC236}">
                      <a16:creationId xmlns:a16="http://schemas.microsoft.com/office/drawing/2014/main" id="{21490BF4-BCA5-9A7F-D143-B12633A27C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직선 연결선 477">
                  <a:extLst>
                    <a:ext uri="{FF2B5EF4-FFF2-40B4-BE49-F238E27FC236}">
                      <a16:creationId xmlns:a16="http://schemas.microsoft.com/office/drawing/2014/main" id="{2068BF51-20F6-2008-9C80-403751E3A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4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9" name="그룹 478">
                  <a:extLst>
                    <a:ext uri="{FF2B5EF4-FFF2-40B4-BE49-F238E27FC236}">
                      <a16:creationId xmlns:a16="http://schemas.microsoft.com/office/drawing/2014/main" id="{EEEFECDD-8BE5-22E3-768F-9DA584930B28}"/>
                    </a:ext>
                  </a:extLst>
                </p:cNvPr>
                <p:cNvGrpSpPr/>
                <p:nvPr/>
              </p:nvGrpSpPr>
              <p:grpSpPr>
                <a:xfrm>
                  <a:off x="1186542" y="4046146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1517" name="직선 연결선 1516">
                    <a:extLst>
                      <a:ext uri="{FF2B5EF4-FFF2-40B4-BE49-F238E27FC236}">
                        <a16:creationId xmlns:a16="http://schemas.microsoft.com/office/drawing/2014/main" id="{D46A2BCD-361A-C2B6-3BAA-B514B67EE7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8" name="직선 연결선 1517">
                    <a:extLst>
                      <a:ext uri="{FF2B5EF4-FFF2-40B4-BE49-F238E27FC236}">
                        <a16:creationId xmlns:a16="http://schemas.microsoft.com/office/drawing/2014/main" id="{54010794-7DD0-D017-3335-00C51757A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9" name="직선 연결선 1518">
                    <a:extLst>
                      <a:ext uri="{FF2B5EF4-FFF2-40B4-BE49-F238E27FC236}">
                        <a16:creationId xmlns:a16="http://schemas.microsoft.com/office/drawing/2014/main" id="{5F39D5B2-9DDB-7D31-777A-9640154EBB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0" name="직선 연결선 1519">
                    <a:extLst>
                      <a:ext uri="{FF2B5EF4-FFF2-40B4-BE49-F238E27FC236}">
                        <a16:creationId xmlns:a16="http://schemas.microsoft.com/office/drawing/2014/main" id="{53B22C6F-74B0-B5F1-7395-B1E97584F8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1" name="직선 연결선 1520">
                    <a:extLst>
                      <a:ext uri="{FF2B5EF4-FFF2-40B4-BE49-F238E27FC236}">
                        <a16:creationId xmlns:a16="http://schemas.microsoft.com/office/drawing/2014/main" id="{BD80808B-B6AB-1318-80F1-0FD3E99C67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2" name="직선 연결선 1521">
                    <a:extLst>
                      <a:ext uri="{FF2B5EF4-FFF2-40B4-BE49-F238E27FC236}">
                        <a16:creationId xmlns:a16="http://schemas.microsoft.com/office/drawing/2014/main" id="{84A8D28F-9FDB-DDC9-CDC2-F2BDCA6CA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3" name="직선 연결선 1522">
                    <a:extLst>
                      <a:ext uri="{FF2B5EF4-FFF2-40B4-BE49-F238E27FC236}">
                        <a16:creationId xmlns:a16="http://schemas.microsoft.com/office/drawing/2014/main" id="{3DC6C558-2EB7-1E72-EB69-28375822DD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4" name="직선 연결선 1523">
                    <a:extLst>
                      <a:ext uri="{FF2B5EF4-FFF2-40B4-BE49-F238E27FC236}">
                        <a16:creationId xmlns:a16="http://schemas.microsoft.com/office/drawing/2014/main" id="{EC448342-21FF-18FD-470A-D73978EA10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5" name="직선 연결선 1524">
                    <a:extLst>
                      <a:ext uri="{FF2B5EF4-FFF2-40B4-BE49-F238E27FC236}">
                        <a16:creationId xmlns:a16="http://schemas.microsoft.com/office/drawing/2014/main" id="{DF19A7EE-CE5A-26B9-70D7-800436F236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0" name="그룹 479">
                  <a:extLst>
                    <a:ext uri="{FF2B5EF4-FFF2-40B4-BE49-F238E27FC236}">
                      <a16:creationId xmlns:a16="http://schemas.microsoft.com/office/drawing/2014/main" id="{F3C8481E-0E78-8A0C-4614-070674174FA7}"/>
                    </a:ext>
                  </a:extLst>
                </p:cNvPr>
                <p:cNvGrpSpPr/>
                <p:nvPr/>
              </p:nvGrpSpPr>
              <p:grpSpPr>
                <a:xfrm>
                  <a:off x="262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508" name="직선 연결선 1507">
                    <a:extLst>
                      <a:ext uri="{FF2B5EF4-FFF2-40B4-BE49-F238E27FC236}">
                        <a16:creationId xmlns:a16="http://schemas.microsoft.com/office/drawing/2014/main" id="{247C6688-C488-CC29-0863-5EB706EBE6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9" name="직선 연결선 1508">
                    <a:extLst>
                      <a:ext uri="{FF2B5EF4-FFF2-40B4-BE49-F238E27FC236}">
                        <a16:creationId xmlns:a16="http://schemas.microsoft.com/office/drawing/2014/main" id="{682E916A-4D0F-5AF0-1691-99928C0F7B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0" name="직선 연결선 1509">
                    <a:extLst>
                      <a:ext uri="{FF2B5EF4-FFF2-40B4-BE49-F238E27FC236}">
                        <a16:creationId xmlns:a16="http://schemas.microsoft.com/office/drawing/2014/main" id="{9BA069BA-DDBB-F445-B8E1-B4DEFE7E1C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1" name="직선 연결선 1510">
                    <a:extLst>
                      <a:ext uri="{FF2B5EF4-FFF2-40B4-BE49-F238E27FC236}">
                        <a16:creationId xmlns:a16="http://schemas.microsoft.com/office/drawing/2014/main" id="{38B547D1-CE6E-CCB9-FEFB-8F8B89EB4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2" name="직선 연결선 1511">
                    <a:extLst>
                      <a:ext uri="{FF2B5EF4-FFF2-40B4-BE49-F238E27FC236}">
                        <a16:creationId xmlns:a16="http://schemas.microsoft.com/office/drawing/2014/main" id="{50178180-C558-405C-CF09-1ECB6EB42D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3" name="직선 연결선 1512">
                    <a:extLst>
                      <a:ext uri="{FF2B5EF4-FFF2-40B4-BE49-F238E27FC236}">
                        <a16:creationId xmlns:a16="http://schemas.microsoft.com/office/drawing/2014/main" id="{FE1F288A-2881-5650-3C90-9441F937F1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4" name="직선 연결선 1513">
                    <a:extLst>
                      <a:ext uri="{FF2B5EF4-FFF2-40B4-BE49-F238E27FC236}">
                        <a16:creationId xmlns:a16="http://schemas.microsoft.com/office/drawing/2014/main" id="{AC793BFA-34EF-4E8B-0513-7A1800A97C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5" name="직선 연결선 1514">
                    <a:extLst>
                      <a:ext uri="{FF2B5EF4-FFF2-40B4-BE49-F238E27FC236}">
                        <a16:creationId xmlns:a16="http://schemas.microsoft.com/office/drawing/2014/main" id="{870FBE40-6E8F-F49E-9254-6FD89F6B92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6" name="직선 연결선 1515">
                    <a:extLst>
                      <a:ext uri="{FF2B5EF4-FFF2-40B4-BE49-F238E27FC236}">
                        <a16:creationId xmlns:a16="http://schemas.microsoft.com/office/drawing/2014/main" id="{2A3E2CEF-9928-6166-49D3-97A583F54F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1" name="그룹 480">
                  <a:extLst>
                    <a:ext uri="{FF2B5EF4-FFF2-40B4-BE49-F238E27FC236}">
                      <a16:creationId xmlns:a16="http://schemas.microsoft.com/office/drawing/2014/main" id="{B61FE717-0B09-DF92-6A15-8DFBDD1D9177}"/>
                    </a:ext>
                  </a:extLst>
                </p:cNvPr>
                <p:cNvGrpSpPr/>
                <p:nvPr/>
              </p:nvGrpSpPr>
              <p:grpSpPr>
                <a:xfrm>
                  <a:off x="406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499" name="직선 연결선 1498">
                    <a:extLst>
                      <a:ext uri="{FF2B5EF4-FFF2-40B4-BE49-F238E27FC236}">
                        <a16:creationId xmlns:a16="http://schemas.microsoft.com/office/drawing/2014/main" id="{DDA208B9-550A-2C28-4261-587392D433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0" name="직선 연결선 1499">
                    <a:extLst>
                      <a:ext uri="{FF2B5EF4-FFF2-40B4-BE49-F238E27FC236}">
                        <a16:creationId xmlns:a16="http://schemas.microsoft.com/office/drawing/2014/main" id="{FF397D90-32C0-A523-BC9F-FDEC95593C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1" name="직선 연결선 1500">
                    <a:extLst>
                      <a:ext uri="{FF2B5EF4-FFF2-40B4-BE49-F238E27FC236}">
                        <a16:creationId xmlns:a16="http://schemas.microsoft.com/office/drawing/2014/main" id="{2C1EDB8C-AFF5-6208-66B4-B93A69104E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2" name="직선 연결선 1501">
                    <a:extLst>
                      <a:ext uri="{FF2B5EF4-FFF2-40B4-BE49-F238E27FC236}">
                        <a16:creationId xmlns:a16="http://schemas.microsoft.com/office/drawing/2014/main" id="{06CCA116-992E-5944-5725-31B961503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3" name="직선 연결선 1502">
                    <a:extLst>
                      <a:ext uri="{FF2B5EF4-FFF2-40B4-BE49-F238E27FC236}">
                        <a16:creationId xmlns:a16="http://schemas.microsoft.com/office/drawing/2014/main" id="{B7827CF0-1724-0E5A-CD95-94578813E3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4" name="직선 연결선 1503">
                    <a:extLst>
                      <a:ext uri="{FF2B5EF4-FFF2-40B4-BE49-F238E27FC236}">
                        <a16:creationId xmlns:a16="http://schemas.microsoft.com/office/drawing/2014/main" id="{48926598-BBC1-1B9C-4F7A-5E90D0CC23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5" name="직선 연결선 1504">
                    <a:extLst>
                      <a:ext uri="{FF2B5EF4-FFF2-40B4-BE49-F238E27FC236}">
                        <a16:creationId xmlns:a16="http://schemas.microsoft.com/office/drawing/2014/main" id="{178AB2B8-674D-2E2D-8A7F-09C584CEE1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6" name="직선 연결선 1505">
                    <a:extLst>
                      <a:ext uri="{FF2B5EF4-FFF2-40B4-BE49-F238E27FC236}">
                        <a16:creationId xmlns:a16="http://schemas.microsoft.com/office/drawing/2014/main" id="{71710896-A131-30F5-C3DD-85EE2D3BAE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7" name="직선 연결선 1506">
                    <a:extLst>
                      <a:ext uri="{FF2B5EF4-FFF2-40B4-BE49-F238E27FC236}">
                        <a16:creationId xmlns:a16="http://schemas.microsoft.com/office/drawing/2014/main" id="{9C4D3BD1-CACA-815C-2CB8-F67BD9B710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2" name="그룹 481">
                  <a:extLst>
                    <a:ext uri="{FF2B5EF4-FFF2-40B4-BE49-F238E27FC236}">
                      <a16:creationId xmlns:a16="http://schemas.microsoft.com/office/drawing/2014/main" id="{01003A74-5E5D-4DA1-DB66-A6C08079EA39}"/>
                    </a:ext>
                  </a:extLst>
                </p:cNvPr>
                <p:cNvGrpSpPr/>
                <p:nvPr/>
              </p:nvGrpSpPr>
              <p:grpSpPr>
                <a:xfrm>
                  <a:off x="550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489" name="직선 연결선 1488">
                    <a:extLst>
                      <a:ext uri="{FF2B5EF4-FFF2-40B4-BE49-F238E27FC236}">
                        <a16:creationId xmlns:a16="http://schemas.microsoft.com/office/drawing/2014/main" id="{F59C6918-5792-0CD4-CF40-167E73459C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1" name="직선 연결선 1490">
                    <a:extLst>
                      <a:ext uri="{FF2B5EF4-FFF2-40B4-BE49-F238E27FC236}">
                        <a16:creationId xmlns:a16="http://schemas.microsoft.com/office/drawing/2014/main" id="{6EF6786F-F2C5-191B-76A4-BC560B35B2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2" name="직선 연결선 1491">
                    <a:extLst>
                      <a:ext uri="{FF2B5EF4-FFF2-40B4-BE49-F238E27FC236}">
                        <a16:creationId xmlns:a16="http://schemas.microsoft.com/office/drawing/2014/main" id="{019A61DE-48A1-1765-F78B-5D7D1F22B8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3" name="직선 연결선 1492">
                    <a:extLst>
                      <a:ext uri="{FF2B5EF4-FFF2-40B4-BE49-F238E27FC236}">
                        <a16:creationId xmlns:a16="http://schemas.microsoft.com/office/drawing/2014/main" id="{14102428-6F1E-D514-E25D-57337A7764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4" name="직선 연결선 1493">
                    <a:extLst>
                      <a:ext uri="{FF2B5EF4-FFF2-40B4-BE49-F238E27FC236}">
                        <a16:creationId xmlns:a16="http://schemas.microsoft.com/office/drawing/2014/main" id="{77211736-0F13-749A-1A00-44867E472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5" name="직선 연결선 1494">
                    <a:extLst>
                      <a:ext uri="{FF2B5EF4-FFF2-40B4-BE49-F238E27FC236}">
                        <a16:creationId xmlns:a16="http://schemas.microsoft.com/office/drawing/2014/main" id="{91F121FD-09FA-7DB8-F313-54C1751C15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6" name="직선 연결선 1495">
                    <a:extLst>
                      <a:ext uri="{FF2B5EF4-FFF2-40B4-BE49-F238E27FC236}">
                        <a16:creationId xmlns:a16="http://schemas.microsoft.com/office/drawing/2014/main" id="{F537F680-7194-038A-3831-EFA18FCBE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7" name="직선 연결선 1496">
                    <a:extLst>
                      <a:ext uri="{FF2B5EF4-FFF2-40B4-BE49-F238E27FC236}">
                        <a16:creationId xmlns:a16="http://schemas.microsoft.com/office/drawing/2014/main" id="{0DCCE33C-F85C-5CDF-7751-EF3B27137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8" name="직선 연결선 1497">
                    <a:extLst>
                      <a:ext uri="{FF2B5EF4-FFF2-40B4-BE49-F238E27FC236}">
                        <a16:creationId xmlns:a16="http://schemas.microsoft.com/office/drawing/2014/main" id="{6935F4B2-604C-F27E-F982-BB98EDD9A5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3" name="그룹 482">
                  <a:extLst>
                    <a:ext uri="{FF2B5EF4-FFF2-40B4-BE49-F238E27FC236}">
                      <a16:creationId xmlns:a16="http://schemas.microsoft.com/office/drawing/2014/main" id="{6E78AA81-EA8E-66D4-4C81-3504FED365A3}"/>
                    </a:ext>
                  </a:extLst>
                </p:cNvPr>
                <p:cNvGrpSpPr/>
                <p:nvPr/>
              </p:nvGrpSpPr>
              <p:grpSpPr>
                <a:xfrm>
                  <a:off x="694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500" name="직선 연결선 499">
                    <a:extLst>
                      <a:ext uri="{FF2B5EF4-FFF2-40B4-BE49-F238E27FC236}">
                        <a16:creationId xmlns:a16="http://schemas.microsoft.com/office/drawing/2014/main" id="{BC66BBE0-4373-D33A-2BA7-ACBEF1D760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직선 연결선 500">
                    <a:extLst>
                      <a:ext uri="{FF2B5EF4-FFF2-40B4-BE49-F238E27FC236}">
                        <a16:creationId xmlns:a16="http://schemas.microsoft.com/office/drawing/2014/main" id="{89D19F6F-A87E-1A25-DBAD-0EFCDB816B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직선 연결선 501">
                    <a:extLst>
                      <a:ext uri="{FF2B5EF4-FFF2-40B4-BE49-F238E27FC236}">
                        <a16:creationId xmlns:a16="http://schemas.microsoft.com/office/drawing/2014/main" id="{26AAA6E8-B85E-C469-774E-A64A61C44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직선 연결선 502">
                    <a:extLst>
                      <a:ext uri="{FF2B5EF4-FFF2-40B4-BE49-F238E27FC236}">
                        <a16:creationId xmlns:a16="http://schemas.microsoft.com/office/drawing/2014/main" id="{E00E572C-4005-C3C3-91ED-D5FA2A5078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직선 연결선 503">
                    <a:extLst>
                      <a:ext uri="{FF2B5EF4-FFF2-40B4-BE49-F238E27FC236}">
                        <a16:creationId xmlns:a16="http://schemas.microsoft.com/office/drawing/2014/main" id="{A2AD1C57-9E0A-3FFA-45B1-B6B3278600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직선 연결선 506">
                    <a:extLst>
                      <a:ext uri="{FF2B5EF4-FFF2-40B4-BE49-F238E27FC236}">
                        <a16:creationId xmlns:a16="http://schemas.microsoft.com/office/drawing/2014/main" id="{E3BA86BB-1088-B9E0-B134-18CEDD5E62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직선 연결선 507">
                    <a:extLst>
                      <a:ext uri="{FF2B5EF4-FFF2-40B4-BE49-F238E27FC236}">
                        <a16:creationId xmlns:a16="http://schemas.microsoft.com/office/drawing/2014/main" id="{96FD6648-FB83-4FEF-6E86-01C824DA51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직선 연결선 508">
                    <a:extLst>
                      <a:ext uri="{FF2B5EF4-FFF2-40B4-BE49-F238E27FC236}">
                        <a16:creationId xmlns:a16="http://schemas.microsoft.com/office/drawing/2014/main" id="{E7901B36-7B36-C86E-2388-94868F8C28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8" name="직선 연결선 1487">
                    <a:extLst>
                      <a:ext uri="{FF2B5EF4-FFF2-40B4-BE49-F238E27FC236}">
                        <a16:creationId xmlns:a16="http://schemas.microsoft.com/office/drawing/2014/main" id="{7A730912-21FE-FCF4-FD53-8B28CA97E4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4" name="그룹 483">
                  <a:extLst>
                    <a:ext uri="{FF2B5EF4-FFF2-40B4-BE49-F238E27FC236}">
                      <a16:creationId xmlns:a16="http://schemas.microsoft.com/office/drawing/2014/main" id="{64B1562E-9118-4528-6484-2178C26DCB37}"/>
                    </a:ext>
                  </a:extLst>
                </p:cNvPr>
                <p:cNvGrpSpPr/>
                <p:nvPr/>
              </p:nvGrpSpPr>
              <p:grpSpPr>
                <a:xfrm>
                  <a:off x="8386540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486" name="직선 연결선 485">
                    <a:extLst>
                      <a:ext uri="{FF2B5EF4-FFF2-40B4-BE49-F238E27FC236}">
                        <a16:creationId xmlns:a16="http://schemas.microsoft.com/office/drawing/2014/main" id="{32403E9C-7CC3-FA3C-B9C5-B0168F2721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직선 연결선 486">
                    <a:extLst>
                      <a:ext uri="{FF2B5EF4-FFF2-40B4-BE49-F238E27FC236}">
                        <a16:creationId xmlns:a16="http://schemas.microsoft.com/office/drawing/2014/main" id="{9214762D-E065-8FBB-38DB-26A6227BC2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직선 연결선 487">
                    <a:extLst>
                      <a:ext uri="{FF2B5EF4-FFF2-40B4-BE49-F238E27FC236}">
                        <a16:creationId xmlns:a16="http://schemas.microsoft.com/office/drawing/2014/main" id="{214CA5F0-D599-958A-ACF9-FCDA9DD2CE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직선 연결선 488">
                    <a:extLst>
                      <a:ext uri="{FF2B5EF4-FFF2-40B4-BE49-F238E27FC236}">
                        <a16:creationId xmlns:a16="http://schemas.microsoft.com/office/drawing/2014/main" id="{3ED1A735-4A84-B682-6370-8A2B847A2F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직선 연결선 489">
                    <a:extLst>
                      <a:ext uri="{FF2B5EF4-FFF2-40B4-BE49-F238E27FC236}">
                        <a16:creationId xmlns:a16="http://schemas.microsoft.com/office/drawing/2014/main" id="{637F597D-FCCE-0804-F67E-410A27932E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직선 연결선 490">
                    <a:extLst>
                      <a:ext uri="{FF2B5EF4-FFF2-40B4-BE49-F238E27FC236}">
                        <a16:creationId xmlns:a16="http://schemas.microsoft.com/office/drawing/2014/main" id="{0BFEA393-AE13-C3F4-7F42-3416188B85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직선 연결선 491">
                    <a:extLst>
                      <a:ext uri="{FF2B5EF4-FFF2-40B4-BE49-F238E27FC236}">
                        <a16:creationId xmlns:a16="http://schemas.microsoft.com/office/drawing/2014/main" id="{7C0F7BF7-8B2C-FC79-38C6-696D229E68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직선 연결선 492">
                    <a:extLst>
                      <a:ext uri="{FF2B5EF4-FFF2-40B4-BE49-F238E27FC236}">
                        <a16:creationId xmlns:a16="http://schemas.microsoft.com/office/drawing/2014/main" id="{E27ACDB4-F6B4-187C-00CF-D8FB6CBF96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직선 연결선 493">
                    <a:extLst>
                      <a:ext uri="{FF2B5EF4-FFF2-40B4-BE49-F238E27FC236}">
                        <a16:creationId xmlns:a16="http://schemas.microsoft.com/office/drawing/2014/main" id="{BEF5AB26-1D63-A81B-22CC-2A066E702B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85" name="직선 연결선 484">
                  <a:extLst>
                    <a:ext uri="{FF2B5EF4-FFF2-40B4-BE49-F238E27FC236}">
                      <a16:creationId xmlns:a16="http://schemas.microsoft.com/office/drawing/2014/main" id="{BC20D7DE-FE47-ACB5-1194-8F84EB73AA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8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2616F17C-1A63-BBFC-9623-DB4B6D519CFD}"/>
                  </a:ext>
                </a:extLst>
              </p:cNvPr>
              <p:cNvGrpSpPr/>
              <p:nvPr/>
            </p:nvGrpSpPr>
            <p:grpSpPr>
              <a:xfrm>
                <a:off x="18467289" y="4046146"/>
                <a:ext cx="4175999" cy="2124746"/>
                <a:chOff x="18467289" y="5108519"/>
                <a:chExt cx="4175999" cy="2124746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F459289-D01A-529E-469E-F681443E9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43288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F7B71F32-55C5-A8F0-2BAF-CFB169FF6C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763289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87EACD2-B202-44C8-9C98-C026F2EE1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03288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AE3C9B62-227B-712C-A6BB-B96E140FA26A}"/>
                    </a:ext>
                  </a:extLst>
                </p:cNvPr>
                <p:cNvGrpSpPr/>
                <p:nvPr/>
              </p:nvGrpSpPr>
              <p:grpSpPr>
                <a:xfrm>
                  <a:off x="18467289" y="5108519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465" name="직선 연결선 464">
                    <a:extLst>
                      <a:ext uri="{FF2B5EF4-FFF2-40B4-BE49-F238E27FC236}">
                        <a16:creationId xmlns:a16="http://schemas.microsoft.com/office/drawing/2014/main" id="{83919C57-0225-216D-9DC9-E4FC107B98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직선 연결선 465">
                    <a:extLst>
                      <a:ext uri="{FF2B5EF4-FFF2-40B4-BE49-F238E27FC236}">
                        <a16:creationId xmlns:a16="http://schemas.microsoft.com/office/drawing/2014/main" id="{34C88E84-513D-DE4F-F24D-AABF548057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직선 연결선 466">
                    <a:extLst>
                      <a:ext uri="{FF2B5EF4-FFF2-40B4-BE49-F238E27FC236}">
                        <a16:creationId xmlns:a16="http://schemas.microsoft.com/office/drawing/2014/main" id="{76B7457A-19B6-7031-0AF1-9B4F387AAD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직선 연결선 467">
                    <a:extLst>
                      <a:ext uri="{FF2B5EF4-FFF2-40B4-BE49-F238E27FC236}">
                        <a16:creationId xmlns:a16="http://schemas.microsoft.com/office/drawing/2014/main" id="{BD833FE1-43E3-6C5D-8D04-522209350E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9" name="직선 연결선 468">
                    <a:extLst>
                      <a:ext uri="{FF2B5EF4-FFF2-40B4-BE49-F238E27FC236}">
                        <a16:creationId xmlns:a16="http://schemas.microsoft.com/office/drawing/2014/main" id="{99D32BA4-4401-6A88-26EB-500F5051D9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" name="직선 연결선 469">
                    <a:extLst>
                      <a:ext uri="{FF2B5EF4-FFF2-40B4-BE49-F238E27FC236}">
                        <a16:creationId xmlns:a16="http://schemas.microsoft.com/office/drawing/2014/main" id="{EFBB71AC-A5B6-3091-FAA9-2F748DCC0B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직선 연결선 470">
                    <a:extLst>
                      <a:ext uri="{FF2B5EF4-FFF2-40B4-BE49-F238E27FC236}">
                        <a16:creationId xmlns:a16="http://schemas.microsoft.com/office/drawing/2014/main" id="{45A3AEF2-CE2C-F0A1-7A60-0F71BDA1B3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직선 연결선 471">
                    <a:extLst>
                      <a:ext uri="{FF2B5EF4-FFF2-40B4-BE49-F238E27FC236}">
                        <a16:creationId xmlns:a16="http://schemas.microsoft.com/office/drawing/2014/main" id="{92043FAA-EE47-E7CA-D03D-47EAB75105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직선 연결선 472">
                    <a:extLst>
                      <a:ext uri="{FF2B5EF4-FFF2-40B4-BE49-F238E27FC236}">
                        <a16:creationId xmlns:a16="http://schemas.microsoft.com/office/drawing/2014/main" id="{55243AE8-6B95-C6DA-66B5-BBA40ED2B2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0ABEF364-D39A-9A2A-4E8B-D824C6FD5677}"/>
                    </a:ext>
                  </a:extLst>
                </p:cNvPr>
                <p:cNvGrpSpPr/>
                <p:nvPr/>
              </p:nvGrpSpPr>
              <p:grpSpPr>
                <a:xfrm>
                  <a:off x="19907289" y="5108519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456" name="직선 연결선 455">
                    <a:extLst>
                      <a:ext uri="{FF2B5EF4-FFF2-40B4-BE49-F238E27FC236}">
                        <a16:creationId xmlns:a16="http://schemas.microsoft.com/office/drawing/2014/main" id="{81AC305E-2833-A7F4-F774-91FBC372F7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직선 연결선 456">
                    <a:extLst>
                      <a:ext uri="{FF2B5EF4-FFF2-40B4-BE49-F238E27FC236}">
                        <a16:creationId xmlns:a16="http://schemas.microsoft.com/office/drawing/2014/main" id="{6F3116EB-40EB-A150-8E87-F19EF52ED9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직선 연결선 457">
                    <a:extLst>
                      <a:ext uri="{FF2B5EF4-FFF2-40B4-BE49-F238E27FC236}">
                        <a16:creationId xmlns:a16="http://schemas.microsoft.com/office/drawing/2014/main" id="{10ED19BD-F8BA-C03D-E43C-E358CB49E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직선 연결선 458">
                    <a:extLst>
                      <a:ext uri="{FF2B5EF4-FFF2-40B4-BE49-F238E27FC236}">
                        <a16:creationId xmlns:a16="http://schemas.microsoft.com/office/drawing/2014/main" id="{4F8AB115-07DE-75D5-1C6D-58564D4DF9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직선 연결선 459">
                    <a:extLst>
                      <a:ext uri="{FF2B5EF4-FFF2-40B4-BE49-F238E27FC236}">
                        <a16:creationId xmlns:a16="http://schemas.microsoft.com/office/drawing/2014/main" id="{94373CDF-66AF-A1E1-C6CB-DC29800385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직선 연결선 460">
                    <a:extLst>
                      <a:ext uri="{FF2B5EF4-FFF2-40B4-BE49-F238E27FC236}">
                        <a16:creationId xmlns:a16="http://schemas.microsoft.com/office/drawing/2014/main" id="{274F4856-EE09-C2FA-B20A-E053A0F968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직선 연결선 461">
                    <a:extLst>
                      <a:ext uri="{FF2B5EF4-FFF2-40B4-BE49-F238E27FC236}">
                        <a16:creationId xmlns:a16="http://schemas.microsoft.com/office/drawing/2014/main" id="{080C2173-9571-AF85-FDEA-3E65D2A97B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직선 연결선 462">
                    <a:extLst>
                      <a:ext uri="{FF2B5EF4-FFF2-40B4-BE49-F238E27FC236}">
                        <a16:creationId xmlns:a16="http://schemas.microsoft.com/office/drawing/2014/main" id="{AEA5CE9B-BDB6-B8E8-06D0-34832E1C2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직선 연결선 463">
                    <a:extLst>
                      <a:ext uri="{FF2B5EF4-FFF2-40B4-BE49-F238E27FC236}">
                        <a16:creationId xmlns:a16="http://schemas.microsoft.com/office/drawing/2014/main" id="{9A2EFB1C-57E1-081D-DCB3-C2972E242A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C74FC5B6-E7AE-9B16-4B4F-34224782E142}"/>
                    </a:ext>
                  </a:extLst>
                </p:cNvPr>
                <p:cNvGrpSpPr/>
                <p:nvPr/>
              </p:nvGrpSpPr>
              <p:grpSpPr>
                <a:xfrm>
                  <a:off x="21347288" y="5108519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0D65DA80-8443-3071-E9FC-B067031A23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8" name="직선 연결선 447">
                    <a:extLst>
                      <a:ext uri="{FF2B5EF4-FFF2-40B4-BE49-F238E27FC236}">
                        <a16:creationId xmlns:a16="http://schemas.microsoft.com/office/drawing/2014/main" id="{44465E24-7CF2-E976-52E7-B9FB60BBA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9" name="직선 연결선 448">
                    <a:extLst>
                      <a:ext uri="{FF2B5EF4-FFF2-40B4-BE49-F238E27FC236}">
                        <a16:creationId xmlns:a16="http://schemas.microsoft.com/office/drawing/2014/main" id="{E2E131A4-D872-12C6-C8C2-7BEB3C25A0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0" name="직선 연결선 449">
                    <a:extLst>
                      <a:ext uri="{FF2B5EF4-FFF2-40B4-BE49-F238E27FC236}">
                        <a16:creationId xmlns:a16="http://schemas.microsoft.com/office/drawing/2014/main" id="{CD99B6F2-CF27-5985-8F93-68B7D0A852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직선 연결선 450">
                    <a:extLst>
                      <a:ext uri="{FF2B5EF4-FFF2-40B4-BE49-F238E27FC236}">
                        <a16:creationId xmlns:a16="http://schemas.microsoft.com/office/drawing/2014/main" id="{E7FB645B-A63A-B257-26B6-FB0414C103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직선 연결선 451">
                    <a:extLst>
                      <a:ext uri="{FF2B5EF4-FFF2-40B4-BE49-F238E27FC236}">
                        <a16:creationId xmlns:a16="http://schemas.microsoft.com/office/drawing/2014/main" id="{2DC9D833-DDF0-010F-A3BE-F47687D788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직선 연결선 452">
                    <a:extLst>
                      <a:ext uri="{FF2B5EF4-FFF2-40B4-BE49-F238E27FC236}">
                        <a16:creationId xmlns:a16="http://schemas.microsoft.com/office/drawing/2014/main" id="{54187711-5556-E94A-5755-F8535AC8BD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직선 연결선 453">
                    <a:extLst>
                      <a:ext uri="{FF2B5EF4-FFF2-40B4-BE49-F238E27FC236}">
                        <a16:creationId xmlns:a16="http://schemas.microsoft.com/office/drawing/2014/main" id="{CA19A5B7-6CC6-744B-3162-61520E859F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직선 연결선 454">
                    <a:extLst>
                      <a:ext uri="{FF2B5EF4-FFF2-40B4-BE49-F238E27FC236}">
                        <a16:creationId xmlns:a16="http://schemas.microsoft.com/office/drawing/2014/main" id="{C4C61508-FC2E-075D-A52B-4566D99FB4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28" name="직사각형 310">
              <a:extLst>
                <a:ext uri="{FF2B5EF4-FFF2-40B4-BE49-F238E27FC236}">
                  <a16:creationId xmlns:a16="http://schemas.microsoft.com/office/drawing/2014/main" id="{03038D64-1260-6F0D-BBA9-B6A6B2136BFE}"/>
                </a:ext>
              </a:extLst>
            </p:cNvPr>
            <p:cNvSpPr/>
            <p:nvPr/>
          </p:nvSpPr>
          <p:spPr>
            <a:xfrm>
              <a:off x="1040520" y="1062375"/>
              <a:ext cx="108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9" name="직사각형 310">
              <a:extLst>
                <a:ext uri="{FF2B5EF4-FFF2-40B4-BE49-F238E27FC236}">
                  <a16:creationId xmlns:a16="http://schemas.microsoft.com/office/drawing/2014/main" id="{56F473DA-BAE3-6274-0ADE-44364CE96202}"/>
                </a:ext>
              </a:extLst>
            </p:cNvPr>
            <p:cNvSpPr/>
            <p:nvPr/>
          </p:nvSpPr>
          <p:spPr>
            <a:xfrm>
              <a:off x="2120520" y="1062375"/>
              <a:ext cx="540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홀딩 공격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(2.5s)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8" name="직사각형 2">
              <a:extLst>
                <a:ext uri="{FF2B5EF4-FFF2-40B4-BE49-F238E27FC236}">
                  <a16:creationId xmlns:a16="http://schemas.microsoft.com/office/drawing/2014/main" id="{77461102-F00F-0310-6E75-D96F3D549477}"/>
                </a:ext>
              </a:extLst>
            </p:cNvPr>
            <p:cNvSpPr/>
            <p:nvPr/>
          </p:nvSpPr>
          <p:spPr>
            <a:xfrm>
              <a:off x="2120520" y="1404157"/>
              <a:ext cx="108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9" name="직사각형 2">
              <a:extLst>
                <a:ext uri="{FF2B5EF4-FFF2-40B4-BE49-F238E27FC236}">
                  <a16:creationId xmlns:a16="http://schemas.microsoft.com/office/drawing/2014/main" id="{CB41C927-31AA-EFCF-4564-C0FD7C46FF28}"/>
                </a:ext>
              </a:extLst>
            </p:cNvPr>
            <p:cNvSpPr/>
            <p:nvPr/>
          </p:nvSpPr>
          <p:spPr>
            <a:xfrm>
              <a:off x="3200520" y="1404157"/>
              <a:ext cx="216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2" name="직사각형 2">
              <a:extLst>
                <a:ext uri="{FF2B5EF4-FFF2-40B4-BE49-F238E27FC236}">
                  <a16:creationId xmlns:a16="http://schemas.microsoft.com/office/drawing/2014/main" id="{A89D3F3A-A531-157B-06BF-FFA3830D58B6}"/>
                </a:ext>
              </a:extLst>
            </p:cNvPr>
            <p:cNvSpPr/>
            <p:nvPr/>
          </p:nvSpPr>
          <p:spPr>
            <a:xfrm>
              <a:off x="5360520" y="1404157"/>
              <a:ext cx="216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5385286B-4E1B-37E4-6383-36379E038382}"/>
                </a:ext>
              </a:extLst>
            </p:cNvPr>
            <p:cNvSpPr/>
            <p:nvPr/>
          </p:nvSpPr>
          <p:spPr>
            <a:xfrm>
              <a:off x="1040520" y="1026644"/>
              <a:ext cx="10797794" cy="2748757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57" name="직사각형 2">
              <a:extLst>
                <a:ext uri="{FF2B5EF4-FFF2-40B4-BE49-F238E27FC236}">
                  <a16:creationId xmlns:a16="http://schemas.microsoft.com/office/drawing/2014/main" id="{859E653A-028A-07AF-000E-AB564B78D584}"/>
                </a:ext>
              </a:extLst>
            </p:cNvPr>
            <p:cNvSpPr/>
            <p:nvPr/>
          </p:nvSpPr>
          <p:spPr>
            <a:xfrm>
              <a:off x="7520520" y="1404157"/>
              <a:ext cx="72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 fontScale="92500"/>
            </a:bodyPr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(0.3s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8" name="직사각형 2">
              <a:extLst>
                <a:ext uri="{FF2B5EF4-FFF2-40B4-BE49-F238E27FC236}">
                  <a16:creationId xmlns:a16="http://schemas.microsoft.com/office/drawing/2014/main" id="{BF7F9A7C-CC48-4288-F2B8-BC758B807B98}"/>
                </a:ext>
              </a:extLst>
            </p:cNvPr>
            <p:cNvSpPr/>
            <p:nvPr/>
          </p:nvSpPr>
          <p:spPr>
            <a:xfrm>
              <a:off x="8240520" y="1404157"/>
              <a:ext cx="144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(0.7s)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3" name="직사각형 310">
              <a:extLst>
                <a:ext uri="{FF2B5EF4-FFF2-40B4-BE49-F238E27FC236}">
                  <a16:creationId xmlns:a16="http://schemas.microsoft.com/office/drawing/2014/main" id="{95009869-4EA9-8113-C841-0448B65776C1}"/>
                </a:ext>
              </a:extLst>
            </p:cNvPr>
            <p:cNvSpPr/>
            <p:nvPr/>
          </p:nvSpPr>
          <p:spPr>
            <a:xfrm>
              <a:off x="9680520" y="1062375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57FCA51C-7F14-A574-E046-D5469881FC2F}"/>
                </a:ext>
              </a:extLst>
            </p:cNvPr>
            <p:cNvGrpSpPr/>
            <p:nvPr/>
          </p:nvGrpSpPr>
          <p:grpSpPr>
            <a:xfrm>
              <a:off x="211243" y="2524862"/>
              <a:ext cx="807731" cy="485171"/>
              <a:chOff x="211243" y="2178189"/>
              <a:chExt cx="807731" cy="485171"/>
            </a:xfrm>
          </p:grpSpPr>
          <p:sp>
            <p:nvSpPr>
              <p:cNvPr id="1144" name="자유형: 도형 1143">
                <a:extLst>
                  <a:ext uri="{FF2B5EF4-FFF2-40B4-BE49-F238E27FC236}">
                    <a16:creationId xmlns:a16="http://schemas.microsoft.com/office/drawing/2014/main" id="{E6ED508D-D872-45D9-A1A0-1A44B055CCBB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5" name="TextBox 1144">
                <a:extLst>
                  <a:ext uri="{FF2B5EF4-FFF2-40B4-BE49-F238E27FC236}">
                    <a16:creationId xmlns:a16="http://schemas.microsoft.com/office/drawing/2014/main" id="{C4B06E4B-2A3D-38AB-A4DB-95A9080525C0}"/>
                  </a:ext>
                </a:extLst>
              </p:cNvPr>
              <p:cNvSpPr txBox="1"/>
              <p:nvPr/>
            </p:nvSpPr>
            <p:spPr>
              <a:xfrm>
                <a:off x="211243" y="2351527"/>
                <a:ext cx="390098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146" name="그룹 1145">
              <a:extLst>
                <a:ext uri="{FF2B5EF4-FFF2-40B4-BE49-F238E27FC236}">
                  <a16:creationId xmlns:a16="http://schemas.microsoft.com/office/drawing/2014/main" id="{68F704A2-9CDD-51ED-9FDF-B7287C88DCCA}"/>
                </a:ext>
              </a:extLst>
            </p:cNvPr>
            <p:cNvGrpSpPr/>
            <p:nvPr/>
          </p:nvGrpSpPr>
          <p:grpSpPr>
            <a:xfrm>
              <a:off x="211614" y="2020951"/>
              <a:ext cx="807360" cy="485171"/>
              <a:chOff x="211614" y="1681660"/>
              <a:chExt cx="807360" cy="485171"/>
            </a:xfrm>
          </p:grpSpPr>
          <p:sp>
            <p:nvSpPr>
              <p:cNvPr id="1147" name="자유형: 도형 1146">
                <a:extLst>
                  <a:ext uri="{FF2B5EF4-FFF2-40B4-BE49-F238E27FC236}">
                    <a16:creationId xmlns:a16="http://schemas.microsoft.com/office/drawing/2014/main" id="{32BB9056-2E9A-5BB2-DC96-77EBB582E190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8" name="TextBox 1147">
                <a:extLst>
                  <a:ext uri="{FF2B5EF4-FFF2-40B4-BE49-F238E27FC236}">
                    <a16:creationId xmlns:a16="http://schemas.microsoft.com/office/drawing/2014/main" id="{F88CA734-1D91-71E5-D0C8-5F8DA2568D8C}"/>
                  </a:ext>
                </a:extLst>
              </p:cNvPr>
              <p:cNvSpPr txBox="1"/>
              <p:nvPr/>
            </p:nvSpPr>
            <p:spPr>
              <a:xfrm>
                <a:off x="211614" y="1721591"/>
                <a:ext cx="284300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9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149" name="TextBox 1148">
                <a:extLst>
                  <a:ext uri="{FF2B5EF4-FFF2-40B4-BE49-F238E27FC236}">
                    <a16:creationId xmlns:a16="http://schemas.microsoft.com/office/drawing/2014/main" id="{1A7CA8CB-78C9-35C6-B04B-83090AF7441E}"/>
                  </a:ext>
                </a:extLst>
              </p:cNvPr>
              <p:cNvSpPr txBox="1"/>
              <p:nvPr/>
            </p:nvSpPr>
            <p:spPr>
              <a:xfrm>
                <a:off x="211614" y="1981411"/>
                <a:ext cx="685050" cy="107722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1150" name="그룹 1149">
              <a:extLst>
                <a:ext uri="{FF2B5EF4-FFF2-40B4-BE49-F238E27FC236}">
                  <a16:creationId xmlns:a16="http://schemas.microsoft.com/office/drawing/2014/main" id="{59C736E5-8037-449C-476D-7E73218DADF2}"/>
                </a:ext>
              </a:extLst>
            </p:cNvPr>
            <p:cNvGrpSpPr/>
            <p:nvPr/>
          </p:nvGrpSpPr>
          <p:grpSpPr>
            <a:xfrm>
              <a:off x="211614" y="3028905"/>
              <a:ext cx="807360" cy="233216"/>
              <a:chOff x="211614" y="2682797"/>
              <a:chExt cx="807360" cy="233216"/>
            </a:xfrm>
          </p:grpSpPr>
          <p:sp>
            <p:nvSpPr>
              <p:cNvPr id="1151" name="사각형: 둥근 모서리 1150">
                <a:extLst>
                  <a:ext uri="{FF2B5EF4-FFF2-40B4-BE49-F238E27FC236}">
                    <a16:creationId xmlns:a16="http://schemas.microsoft.com/office/drawing/2014/main" id="{7F5C3F1F-20F1-E9E2-DEB6-F7F3A5EBCFF9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D1A453B5-09F7-93C2-8F7B-2EE33B1BB16F}"/>
                  </a:ext>
                </a:extLst>
              </p:cNvPr>
              <p:cNvSpPr txBox="1"/>
              <p:nvPr/>
            </p:nvSpPr>
            <p:spPr>
              <a:xfrm>
                <a:off x="211614" y="2730156"/>
                <a:ext cx="527956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9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0E15B2BA-6E1F-B540-8202-A4E0D18A0D2A}"/>
                </a:ext>
              </a:extLst>
            </p:cNvPr>
            <p:cNvGrpSpPr/>
            <p:nvPr/>
          </p:nvGrpSpPr>
          <p:grpSpPr>
            <a:xfrm>
              <a:off x="211614" y="3532815"/>
              <a:ext cx="807360" cy="233216"/>
              <a:chOff x="211614" y="2934011"/>
              <a:chExt cx="807360" cy="233216"/>
            </a:xfrm>
          </p:grpSpPr>
          <p:sp>
            <p:nvSpPr>
              <p:cNvPr id="194" name="사각형: 둥근 모서리 193">
                <a:extLst>
                  <a:ext uri="{FF2B5EF4-FFF2-40B4-BE49-F238E27FC236}">
                    <a16:creationId xmlns:a16="http://schemas.microsoft.com/office/drawing/2014/main" id="{8AB29F6A-7FD7-DDFD-C5AC-85AF076F96B8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6430420-9F70-8EF4-414D-BBD49BC8E852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646578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9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3C8F455D-2169-612C-DCB1-65BC82BE40AF}"/>
                </a:ext>
              </a:extLst>
            </p:cNvPr>
            <p:cNvGrpSpPr/>
            <p:nvPr/>
          </p:nvGrpSpPr>
          <p:grpSpPr>
            <a:xfrm>
              <a:off x="211614" y="3280860"/>
              <a:ext cx="807360" cy="233216"/>
              <a:chOff x="211614" y="2934011"/>
              <a:chExt cx="807360" cy="233216"/>
            </a:xfrm>
          </p:grpSpPr>
          <p:sp>
            <p:nvSpPr>
              <p:cNvPr id="198" name="사각형: 둥근 모서리 197">
                <a:extLst>
                  <a:ext uri="{FF2B5EF4-FFF2-40B4-BE49-F238E27FC236}">
                    <a16:creationId xmlns:a16="http://schemas.microsoft.com/office/drawing/2014/main" id="{423700B8-C527-F4DD-7DC3-5C2555AD783B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00959A66-D5EC-6EE3-67BF-490D0FFDB70C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527956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9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200" name="직사각형 310">
              <a:extLst>
                <a:ext uri="{FF2B5EF4-FFF2-40B4-BE49-F238E27FC236}">
                  <a16:creationId xmlns:a16="http://schemas.microsoft.com/office/drawing/2014/main" id="{31001D02-8DC1-C205-DCF6-14608AB0D52F}"/>
                </a:ext>
              </a:extLst>
            </p:cNvPr>
            <p:cNvSpPr/>
            <p:nvPr/>
          </p:nvSpPr>
          <p:spPr>
            <a:xfrm>
              <a:off x="3199892" y="2532245"/>
              <a:ext cx="216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총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1" name="직사각형 310">
              <a:extLst>
                <a:ext uri="{FF2B5EF4-FFF2-40B4-BE49-F238E27FC236}">
                  <a16:creationId xmlns:a16="http://schemas.microsoft.com/office/drawing/2014/main" id="{01A9055C-58E8-6FC4-A295-91CEF33D8177}"/>
                </a:ext>
              </a:extLst>
            </p:cNvPr>
            <p:cNvSpPr/>
            <p:nvPr/>
          </p:nvSpPr>
          <p:spPr>
            <a:xfrm>
              <a:off x="1040520" y="2532289"/>
              <a:ext cx="108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r>
                <a:rPr lang="en-US" altLang="ko-KR" sz="7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에너지 흡수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2" name="직사각형 310">
              <a:extLst>
                <a:ext uri="{FF2B5EF4-FFF2-40B4-BE49-F238E27FC236}">
                  <a16:creationId xmlns:a16="http://schemas.microsoft.com/office/drawing/2014/main" id="{B77A1F46-4D5A-F384-D0A9-8D452DF09872}"/>
                </a:ext>
              </a:extLst>
            </p:cNvPr>
            <p:cNvSpPr/>
            <p:nvPr/>
          </p:nvSpPr>
          <p:spPr>
            <a:xfrm>
              <a:off x="1040520" y="2022131"/>
              <a:ext cx="108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제자리 회전</a:t>
              </a:r>
              <a:endParaRPr lang="ko-KR" altLang="en-US" sz="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3" name="직사각형 310">
              <a:extLst>
                <a:ext uri="{FF2B5EF4-FFF2-40B4-BE49-F238E27FC236}">
                  <a16:creationId xmlns:a16="http://schemas.microsoft.com/office/drawing/2014/main" id="{CDB88C0E-CF11-BC89-E726-21F87DA71983}"/>
                </a:ext>
              </a:extLst>
            </p:cNvPr>
            <p:cNvSpPr/>
            <p:nvPr/>
          </p:nvSpPr>
          <p:spPr>
            <a:xfrm>
              <a:off x="2120520" y="2022131"/>
              <a:ext cx="108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en-US" altLang="ko-KR" sz="5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찌르고 당기기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4" name="직사각형 310">
              <a:extLst>
                <a:ext uri="{FF2B5EF4-FFF2-40B4-BE49-F238E27FC236}">
                  <a16:creationId xmlns:a16="http://schemas.microsoft.com/office/drawing/2014/main" id="{C8F5EA53-364F-6F5A-A334-2B2DEB49257F}"/>
                </a:ext>
              </a:extLst>
            </p:cNvPr>
            <p:cNvSpPr/>
            <p:nvPr/>
          </p:nvSpPr>
          <p:spPr>
            <a:xfrm>
              <a:off x="9679266" y="2058131"/>
              <a:ext cx="971530" cy="144000"/>
            </a:xfrm>
            <a:prstGeom prst="rect">
              <a:avLst/>
            </a:prstGeom>
            <a:solidFill>
              <a:srgbClr val="FAFCBC"/>
            </a:solidFill>
            <a:ln w="12700">
              <a:solidFill>
                <a:srgbClr val="FAFCB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205" name="직사각형 310">
              <a:extLst>
                <a:ext uri="{FF2B5EF4-FFF2-40B4-BE49-F238E27FC236}">
                  <a16:creationId xmlns:a16="http://schemas.microsoft.com/office/drawing/2014/main" id="{AFDE6FAB-F706-686B-BDC8-7B54A5F7E81A}"/>
                </a:ext>
              </a:extLst>
            </p:cNvPr>
            <p:cNvSpPr/>
            <p:nvPr/>
          </p:nvSpPr>
          <p:spPr>
            <a:xfrm>
              <a:off x="1040521" y="2297193"/>
              <a:ext cx="722240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6" name="직사각형 310">
              <a:extLst>
                <a:ext uri="{FF2B5EF4-FFF2-40B4-BE49-F238E27FC236}">
                  <a16:creationId xmlns:a16="http://schemas.microsoft.com/office/drawing/2014/main" id="{4C1FD6D3-9AAF-67FE-2149-E894B3688E9D}"/>
                </a:ext>
              </a:extLst>
            </p:cNvPr>
            <p:cNvSpPr/>
            <p:nvPr/>
          </p:nvSpPr>
          <p:spPr>
            <a:xfrm>
              <a:off x="9679266" y="2298104"/>
              <a:ext cx="971529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207" name="폭발: 8pt 206">
              <a:extLst>
                <a:ext uri="{FF2B5EF4-FFF2-40B4-BE49-F238E27FC236}">
                  <a16:creationId xmlns:a16="http://schemas.microsoft.com/office/drawing/2014/main" id="{51B37D36-7FE0-918B-4A5B-0881EEB483DA}"/>
                </a:ext>
              </a:extLst>
            </p:cNvPr>
            <p:cNvSpPr/>
            <p:nvPr/>
          </p:nvSpPr>
          <p:spPr>
            <a:xfrm>
              <a:off x="2120520" y="3030028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8" name="직사각형 310">
              <a:extLst>
                <a:ext uri="{FF2B5EF4-FFF2-40B4-BE49-F238E27FC236}">
                  <a16:creationId xmlns:a16="http://schemas.microsoft.com/office/drawing/2014/main" id="{A6503320-0447-4439-A1BD-70B2DBD38376}"/>
                </a:ext>
              </a:extLst>
            </p:cNvPr>
            <p:cNvSpPr/>
            <p:nvPr/>
          </p:nvSpPr>
          <p:spPr>
            <a:xfrm>
              <a:off x="1040518" y="3288288"/>
              <a:ext cx="8636405" cy="218361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피격 이상 면역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&amp;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상태 이상 면역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0DEEF9A4-B990-3A3A-B45B-B5C7AF792399}"/>
                </a:ext>
              </a:extLst>
            </p:cNvPr>
            <p:cNvGrpSpPr/>
            <p:nvPr/>
          </p:nvGrpSpPr>
          <p:grpSpPr>
            <a:xfrm>
              <a:off x="1040520" y="1884867"/>
              <a:ext cx="1080000" cy="118057"/>
              <a:chOff x="1221443" y="4648430"/>
              <a:chExt cx="1080000" cy="118057"/>
            </a:xfrm>
          </p:grpSpPr>
          <p:sp>
            <p:nvSpPr>
              <p:cNvPr id="210" name="사다리꼴 209">
                <a:extLst>
                  <a:ext uri="{FF2B5EF4-FFF2-40B4-BE49-F238E27FC236}">
                    <a16:creationId xmlns:a16="http://schemas.microsoft.com/office/drawing/2014/main" id="{4FD25A2F-BC0D-4A85-404E-4B7A462DF462}"/>
                  </a:ext>
                </a:extLst>
              </p:cNvPr>
              <p:cNvSpPr/>
              <p:nvPr/>
            </p:nvSpPr>
            <p:spPr>
              <a:xfrm rot="16200000">
                <a:off x="1810482" y="4275525"/>
                <a:ext cx="118056" cy="863867"/>
              </a:xfrm>
              <a:prstGeom prst="trapezoid">
                <a:avLst/>
              </a:prstGeom>
              <a:solidFill>
                <a:srgbClr val="FFFFA3"/>
              </a:solidFill>
              <a:ln w="31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1" name="이등변 삼각형 210">
                <a:extLst>
                  <a:ext uri="{FF2B5EF4-FFF2-40B4-BE49-F238E27FC236}">
                    <a16:creationId xmlns:a16="http://schemas.microsoft.com/office/drawing/2014/main" id="{9FC56FC4-C052-1E10-C838-60B744FFCD46}"/>
                  </a:ext>
                </a:extLst>
              </p:cNvPr>
              <p:cNvSpPr/>
              <p:nvPr/>
            </p:nvSpPr>
            <p:spPr>
              <a:xfrm rot="16200000">
                <a:off x="1341413" y="4661106"/>
                <a:ext cx="99615" cy="92704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8FA72DF7-5891-F617-CDB8-08AE19F6DCB6}"/>
                  </a:ext>
                </a:extLst>
              </p:cNvPr>
              <p:cNvSpPr/>
              <p:nvPr/>
            </p:nvSpPr>
            <p:spPr>
              <a:xfrm>
                <a:off x="1221443" y="4648430"/>
                <a:ext cx="166482" cy="11805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>
                <a:normAutofit lnSpcReduction="10000"/>
              </a:bodyPr>
              <a:lstStyle/>
              <a:p>
                <a:pPr algn="ctr"/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8" name="직사각형 310">
              <a:extLst>
                <a:ext uri="{FF2B5EF4-FFF2-40B4-BE49-F238E27FC236}">
                  <a16:creationId xmlns:a16="http://schemas.microsoft.com/office/drawing/2014/main" id="{59AF17BB-1634-3213-AE59-DD45CBB02540}"/>
                </a:ext>
              </a:extLst>
            </p:cNvPr>
            <p:cNvSpPr/>
            <p:nvPr/>
          </p:nvSpPr>
          <p:spPr>
            <a:xfrm>
              <a:off x="3200520" y="2022131"/>
              <a:ext cx="2159373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좌우로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</a:t>
              </a:r>
              <a:r>
                <a:rPr lang="ko-KR" altLang="en-US" sz="8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회두르기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0" name="직사각형 310">
              <a:extLst>
                <a:ext uri="{FF2B5EF4-FFF2-40B4-BE49-F238E27FC236}">
                  <a16:creationId xmlns:a16="http://schemas.microsoft.com/office/drawing/2014/main" id="{213CF37D-EBFC-64B2-5EF9-C34A8C19F8C7}"/>
                </a:ext>
              </a:extLst>
            </p:cNvPr>
            <p:cNvSpPr/>
            <p:nvPr/>
          </p:nvSpPr>
          <p:spPr>
            <a:xfrm>
              <a:off x="5359892" y="2532245"/>
              <a:ext cx="2158516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형태의 잔상들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1" name="직사각형 310">
              <a:extLst>
                <a:ext uri="{FF2B5EF4-FFF2-40B4-BE49-F238E27FC236}">
                  <a16:creationId xmlns:a16="http://schemas.microsoft.com/office/drawing/2014/main" id="{59003DE7-3223-71FB-E397-70A4C5EB93CF}"/>
                </a:ext>
              </a:extLst>
            </p:cNvPr>
            <p:cNvSpPr/>
            <p:nvPr/>
          </p:nvSpPr>
          <p:spPr>
            <a:xfrm>
              <a:off x="9103360" y="2784200"/>
              <a:ext cx="2735906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6-2]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창의 궤적을 따라 지면에 균열 형성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2" name="직사각형 310">
              <a:extLst>
                <a:ext uri="{FF2B5EF4-FFF2-40B4-BE49-F238E27FC236}">
                  <a16:creationId xmlns:a16="http://schemas.microsoft.com/office/drawing/2014/main" id="{08AB8534-F4E4-A950-BA73-695125E745CF}"/>
                </a:ext>
              </a:extLst>
            </p:cNvPr>
            <p:cNvSpPr/>
            <p:nvPr/>
          </p:nvSpPr>
          <p:spPr>
            <a:xfrm>
              <a:off x="7518408" y="2532245"/>
              <a:ext cx="72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5]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3" name="폭발: 8pt 222">
              <a:extLst>
                <a:ext uri="{FF2B5EF4-FFF2-40B4-BE49-F238E27FC236}">
                  <a16:creationId xmlns:a16="http://schemas.microsoft.com/office/drawing/2014/main" id="{1D02CD30-BD82-D6B7-488A-FACB37B96CFE}"/>
                </a:ext>
              </a:extLst>
            </p:cNvPr>
            <p:cNvSpPr/>
            <p:nvPr/>
          </p:nvSpPr>
          <p:spPr>
            <a:xfrm>
              <a:off x="320781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4" name="폭발: 8pt 223">
              <a:extLst>
                <a:ext uri="{FF2B5EF4-FFF2-40B4-BE49-F238E27FC236}">
                  <a16:creationId xmlns:a16="http://schemas.microsoft.com/office/drawing/2014/main" id="{57D0E6C0-5040-8092-ACFD-235DA10C6C13}"/>
                </a:ext>
              </a:extLst>
            </p:cNvPr>
            <p:cNvSpPr/>
            <p:nvPr/>
          </p:nvSpPr>
          <p:spPr>
            <a:xfrm>
              <a:off x="363908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5" name="폭발: 8pt 224">
              <a:extLst>
                <a:ext uri="{FF2B5EF4-FFF2-40B4-BE49-F238E27FC236}">
                  <a16:creationId xmlns:a16="http://schemas.microsoft.com/office/drawing/2014/main" id="{84130EAA-0931-64D7-0DB6-1742F323FB37}"/>
                </a:ext>
              </a:extLst>
            </p:cNvPr>
            <p:cNvSpPr/>
            <p:nvPr/>
          </p:nvSpPr>
          <p:spPr>
            <a:xfrm>
              <a:off x="407035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6" name="폭발: 8pt 225">
              <a:extLst>
                <a:ext uri="{FF2B5EF4-FFF2-40B4-BE49-F238E27FC236}">
                  <a16:creationId xmlns:a16="http://schemas.microsoft.com/office/drawing/2014/main" id="{0ADAB337-1CF1-4CC0-16B7-68CF35C129A2}"/>
                </a:ext>
              </a:extLst>
            </p:cNvPr>
            <p:cNvSpPr/>
            <p:nvPr/>
          </p:nvSpPr>
          <p:spPr>
            <a:xfrm>
              <a:off x="450162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7" name="폭발: 8pt 226">
              <a:extLst>
                <a:ext uri="{FF2B5EF4-FFF2-40B4-BE49-F238E27FC236}">
                  <a16:creationId xmlns:a16="http://schemas.microsoft.com/office/drawing/2014/main" id="{D76ABED9-BF57-2794-1FAA-51F8EF61EB5C}"/>
                </a:ext>
              </a:extLst>
            </p:cNvPr>
            <p:cNvSpPr/>
            <p:nvPr/>
          </p:nvSpPr>
          <p:spPr>
            <a:xfrm>
              <a:off x="493429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7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2" name="직사각형 310">
              <a:extLst>
                <a:ext uri="{FF2B5EF4-FFF2-40B4-BE49-F238E27FC236}">
                  <a16:creationId xmlns:a16="http://schemas.microsoft.com/office/drawing/2014/main" id="{CACD201D-1B42-C4FA-8FFF-F46A66A3D103}"/>
                </a:ext>
              </a:extLst>
            </p:cNvPr>
            <p:cNvSpPr/>
            <p:nvPr/>
          </p:nvSpPr>
          <p:spPr>
            <a:xfrm>
              <a:off x="5359893" y="2022131"/>
              <a:ext cx="2159373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전방으로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찌르기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3" name="직사각형 310">
              <a:extLst>
                <a:ext uri="{FF2B5EF4-FFF2-40B4-BE49-F238E27FC236}">
                  <a16:creationId xmlns:a16="http://schemas.microsoft.com/office/drawing/2014/main" id="{E4E9085B-1397-9777-EAD2-CF0BB2D3D1AA}"/>
                </a:ext>
              </a:extLst>
            </p:cNvPr>
            <p:cNvSpPr/>
            <p:nvPr/>
          </p:nvSpPr>
          <p:spPr>
            <a:xfrm>
              <a:off x="7519266" y="2022131"/>
              <a:ext cx="72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5]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4" name="직사각형 310">
              <a:extLst>
                <a:ext uri="{FF2B5EF4-FFF2-40B4-BE49-F238E27FC236}">
                  <a16:creationId xmlns:a16="http://schemas.microsoft.com/office/drawing/2014/main" id="{896F2E72-511B-749F-7411-913B9EBF69BF}"/>
                </a:ext>
              </a:extLst>
            </p:cNvPr>
            <p:cNvSpPr/>
            <p:nvPr/>
          </p:nvSpPr>
          <p:spPr>
            <a:xfrm>
              <a:off x="8239266" y="2022131"/>
              <a:ext cx="144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돌진하며 휘두르기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9" name="직사각형 310">
              <a:extLst>
                <a:ext uri="{FF2B5EF4-FFF2-40B4-BE49-F238E27FC236}">
                  <a16:creationId xmlns:a16="http://schemas.microsoft.com/office/drawing/2014/main" id="{9843C65C-B584-D9CA-ABC6-B7F593BE9092}"/>
                </a:ext>
              </a:extLst>
            </p:cNvPr>
            <p:cNvSpPr/>
            <p:nvPr/>
          </p:nvSpPr>
          <p:spPr>
            <a:xfrm>
              <a:off x="2120520" y="2532289"/>
              <a:ext cx="108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90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en-US" altLang="ko-KR" sz="7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형상화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2" name="직사각형 310">
              <a:extLst>
                <a:ext uri="{FF2B5EF4-FFF2-40B4-BE49-F238E27FC236}">
                  <a16:creationId xmlns:a16="http://schemas.microsoft.com/office/drawing/2014/main" id="{A588138B-A163-E685-568E-32622B1DB316}"/>
                </a:ext>
              </a:extLst>
            </p:cNvPr>
            <p:cNvSpPr/>
            <p:nvPr/>
          </p:nvSpPr>
          <p:spPr>
            <a:xfrm>
              <a:off x="8600519" y="2532245"/>
              <a:ext cx="1076405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6-1]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4" name="폭발: 8pt 273">
              <a:extLst>
                <a:ext uri="{FF2B5EF4-FFF2-40B4-BE49-F238E27FC236}">
                  <a16:creationId xmlns:a16="http://schemas.microsoft.com/office/drawing/2014/main" id="{42F79E1B-C0C7-B140-54AA-D4C2936285AB}"/>
                </a:ext>
              </a:extLst>
            </p:cNvPr>
            <p:cNvSpPr/>
            <p:nvPr/>
          </p:nvSpPr>
          <p:spPr>
            <a:xfrm>
              <a:off x="263498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5" name="폭발: 8pt 274">
              <a:extLst>
                <a:ext uri="{FF2B5EF4-FFF2-40B4-BE49-F238E27FC236}">
                  <a16:creationId xmlns:a16="http://schemas.microsoft.com/office/drawing/2014/main" id="{2A8D2ACF-2E45-F616-42E2-ABD367B63C1A}"/>
                </a:ext>
              </a:extLst>
            </p:cNvPr>
            <p:cNvSpPr/>
            <p:nvPr/>
          </p:nvSpPr>
          <p:spPr>
            <a:xfrm>
              <a:off x="5292392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6" name="폭발: 8pt 275">
              <a:extLst>
                <a:ext uri="{FF2B5EF4-FFF2-40B4-BE49-F238E27FC236}">
                  <a16:creationId xmlns:a16="http://schemas.microsoft.com/office/drawing/2014/main" id="{8A5643FF-6AAF-B687-D754-85D28A145FA9}"/>
                </a:ext>
              </a:extLst>
            </p:cNvPr>
            <p:cNvSpPr/>
            <p:nvPr/>
          </p:nvSpPr>
          <p:spPr>
            <a:xfrm>
              <a:off x="5570350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9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7" name="폭발: 8pt 276">
              <a:extLst>
                <a:ext uri="{FF2B5EF4-FFF2-40B4-BE49-F238E27FC236}">
                  <a16:creationId xmlns:a16="http://schemas.microsoft.com/office/drawing/2014/main" id="{1821B5DA-318E-6113-86E0-6065663913A9}"/>
                </a:ext>
              </a:extLst>
            </p:cNvPr>
            <p:cNvSpPr/>
            <p:nvPr/>
          </p:nvSpPr>
          <p:spPr>
            <a:xfrm>
              <a:off x="5848308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10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8" name="폭발: 8pt 277">
              <a:extLst>
                <a:ext uri="{FF2B5EF4-FFF2-40B4-BE49-F238E27FC236}">
                  <a16:creationId xmlns:a16="http://schemas.microsoft.com/office/drawing/2014/main" id="{778C2330-FAC4-1844-D2AD-6EC8B2C06624}"/>
                </a:ext>
              </a:extLst>
            </p:cNvPr>
            <p:cNvSpPr/>
            <p:nvPr/>
          </p:nvSpPr>
          <p:spPr>
            <a:xfrm>
              <a:off x="6126266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9" name="폭발: 8pt 278">
              <a:extLst>
                <a:ext uri="{FF2B5EF4-FFF2-40B4-BE49-F238E27FC236}">
                  <a16:creationId xmlns:a16="http://schemas.microsoft.com/office/drawing/2014/main" id="{CAE44097-4E10-F888-A081-F1C28B80BB2B}"/>
                </a:ext>
              </a:extLst>
            </p:cNvPr>
            <p:cNvSpPr/>
            <p:nvPr/>
          </p:nvSpPr>
          <p:spPr>
            <a:xfrm>
              <a:off x="640422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12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0" name="폭발: 8pt 279">
              <a:extLst>
                <a:ext uri="{FF2B5EF4-FFF2-40B4-BE49-F238E27FC236}">
                  <a16:creationId xmlns:a16="http://schemas.microsoft.com/office/drawing/2014/main" id="{3C870DD8-2080-20DF-7CB2-D90F47C46C4D}"/>
                </a:ext>
              </a:extLst>
            </p:cNvPr>
            <p:cNvSpPr/>
            <p:nvPr/>
          </p:nvSpPr>
          <p:spPr>
            <a:xfrm>
              <a:off x="6682182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13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1" name="폭발: 8pt 280">
              <a:extLst>
                <a:ext uri="{FF2B5EF4-FFF2-40B4-BE49-F238E27FC236}">
                  <a16:creationId xmlns:a16="http://schemas.microsoft.com/office/drawing/2014/main" id="{740E510D-0D47-545F-8179-A405D384AF8D}"/>
                </a:ext>
              </a:extLst>
            </p:cNvPr>
            <p:cNvSpPr/>
            <p:nvPr/>
          </p:nvSpPr>
          <p:spPr>
            <a:xfrm>
              <a:off x="6960140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2" name="폭발: 8pt 281">
              <a:extLst>
                <a:ext uri="{FF2B5EF4-FFF2-40B4-BE49-F238E27FC236}">
                  <a16:creationId xmlns:a16="http://schemas.microsoft.com/office/drawing/2014/main" id="{17CA43A5-18B5-D42B-173B-D841FDDE31FE}"/>
                </a:ext>
              </a:extLst>
            </p:cNvPr>
            <p:cNvSpPr/>
            <p:nvPr/>
          </p:nvSpPr>
          <p:spPr>
            <a:xfrm>
              <a:off x="7238096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15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6" name="폭발: 8pt 285">
              <a:extLst>
                <a:ext uri="{FF2B5EF4-FFF2-40B4-BE49-F238E27FC236}">
                  <a16:creationId xmlns:a16="http://schemas.microsoft.com/office/drawing/2014/main" id="{3F317C8C-60E9-9A1B-EF0D-5E2DEFBBB94A}"/>
                </a:ext>
              </a:extLst>
            </p:cNvPr>
            <p:cNvSpPr/>
            <p:nvPr/>
          </p:nvSpPr>
          <p:spPr>
            <a:xfrm>
              <a:off x="8600519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16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2D8A0D0-53C2-D641-9439-344D8DCEBB97}"/>
                </a:ext>
              </a:extLst>
            </p:cNvPr>
            <p:cNvGrpSpPr/>
            <p:nvPr/>
          </p:nvGrpSpPr>
          <p:grpSpPr>
            <a:xfrm>
              <a:off x="7158580" y="3911271"/>
              <a:ext cx="4760877" cy="159462"/>
              <a:chOff x="7041580" y="3911271"/>
              <a:chExt cx="4760877" cy="1594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7616C9-472C-8B00-F158-706B4C34C4D5}"/>
                  </a:ext>
                </a:extLst>
              </p:cNvPr>
              <p:cNvSpPr txBox="1"/>
              <p:nvPr/>
            </p:nvSpPr>
            <p:spPr>
              <a:xfrm>
                <a:off x="7676279" y="3914122"/>
                <a:ext cx="2527418" cy="153760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단계에서 키 다운이 취소되면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홀딩이 끝나면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즉시 </a:t>
                </a:r>
                <a:endPara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5" name="직사각형 310">
                <a:extLst>
                  <a:ext uri="{FF2B5EF4-FFF2-40B4-BE49-F238E27FC236}">
                    <a16:creationId xmlns:a16="http://schemas.microsoft.com/office/drawing/2014/main" id="{F3BCB1C3-2F6B-BDC4-4248-4DAEFD5297C7}"/>
                  </a:ext>
                </a:extLst>
              </p:cNvPr>
              <p:cNvSpPr/>
              <p:nvPr/>
            </p:nvSpPr>
            <p:spPr>
              <a:xfrm>
                <a:off x="7172803" y="3911271"/>
                <a:ext cx="542899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홀딩 공격 </a:t>
                </a:r>
              </a:p>
            </p:txBody>
          </p:sp>
          <p:sp>
            <p:nvSpPr>
              <p:cNvPr id="40" name="직사각형 310">
                <a:extLst>
                  <a:ext uri="{FF2B5EF4-FFF2-40B4-BE49-F238E27FC236}">
                    <a16:creationId xmlns:a16="http://schemas.microsoft.com/office/drawing/2014/main" id="{05960245-D08B-6D0D-59D2-10C2E08B8637}"/>
                  </a:ext>
                </a:extLst>
              </p:cNvPr>
              <p:cNvSpPr/>
              <p:nvPr/>
            </p:nvSpPr>
            <p:spPr>
              <a:xfrm>
                <a:off x="10203697" y="3911271"/>
                <a:ext cx="542899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공격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3ADE68-A060-AE29-40C5-79C1988F1EE5}"/>
                  </a:ext>
                </a:extLst>
              </p:cNvPr>
              <p:cNvSpPr txBox="1"/>
              <p:nvPr/>
            </p:nvSpPr>
            <p:spPr>
              <a:xfrm>
                <a:off x="10746596" y="3914122"/>
                <a:ext cx="1055861" cy="153760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단계를 진행합니다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EDDD99-7903-5A8C-987C-5D81D92C43FE}"/>
                  </a:ext>
                </a:extLst>
              </p:cNvPr>
              <p:cNvSpPr txBox="1"/>
              <p:nvPr/>
            </p:nvSpPr>
            <p:spPr>
              <a:xfrm>
                <a:off x="7041580" y="3914122"/>
                <a:ext cx="132015" cy="153760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 anchor="ctr" anchorCtr="0">
                <a:spAutoFit/>
              </a:bodyPr>
              <a:lstStyle/>
              <a:p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</a:t>
                </a:r>
              </a:p>
            </p:txBody>
          </p:sp>
        </p:grpSp>
        <p:sp>
          <p:nvSpPr>
            <p:cNvPr id="50" name="직사각형 310">
              <a:extLst>
                <a:ext uri="{FF2B5EF4-FFF2-40B4-BE49-F238E27FC236}">
                  <a16:creationId xmlns:a16="http://schemas.microsoft.com/office/drawing/2014/main" id="{151F2B95-ECE3-D35E-7EBD-A8CF526B0DBE}"/>
                </a:ext>
              </a:extLst>
            </p:cNvPr>
            <p:cNvSpPr/>
            <p:nvPr/>
          </p:nvSpPr>
          <p:spPr>
            <a:xfrm>
              <a:off x="2120520" y="1642254"/>
              <a:ext cx="5397888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[UI]</a:t>
              </a:r>
              <a:r>
                <a: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홀딩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프로그래스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바</a:t>
              </a:r>
            </a:p>
          </p:txBody>
        </p:sp>
        <p:sp>
          <p:nvSpPr>
            <p:cNvPr id="52" name="직사각형 310">
              <a:extLst>
                <a:ext uri="{FF2B5EF4-FFF2-40B4-BE49-F238E27FC236}">
                  <a16:creationId xmlns:a16="http://schemas.microsoft.com/office/drawing/2014/main" id="{34C2B834-7A35-F0DD-BB99-CB5BDEC3181C}"/>
                </a:ext>
              </a:extLst>
            </p:cNvPr>
            <p:cNvSpPr/>
            <p:nvPr/>
          </p:nvSpPr>
          <p:spPr>
            <a:xfrm>
              <a:off x="7520520" y="1062375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15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BD0546-AEA6-F794-FFC6-B6269041CDC7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9B0171E-894B-9C60-DA34-63B8C7093F39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46738F-F5F1-C639-87A8-069C2A47CD28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7E8B285-05C1-5643-9B6F-BE050B434FF7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0A9C7F2-2F91-388C-57CB-08555D213E1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65ACF40-A20C-7B5E-D373-EF2C5FCB3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451462"/>
              </p:ext>
            </p:extLst>
          </p:nvPr>
        </p:nvGraphicFramePr>
        <p:xfrm>
          <a:off x="192088" y="1827000"/>
          <a:ext cx="11799288" cy="3204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7731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116331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16331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868679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644325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644325">
                  <a:extLst>
                    <a:ext uri="{9D8B030D-6E8A-4147-A177-3AD203B41FA5}">
                      <a16:colId xmlns:a16="http://schemas.microsoft.com/office/drawing/2014/main" val="3068785776"/>
                    </a:ext>
                  </a:extLst>
                </a:gridCol>
                <a:gridCol w="3692326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필터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immune_type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push_immune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immune_type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debuff_immune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3855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3052702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2153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 당겨오기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3052703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번째 타격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hit_reaction_type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”: push}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36529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3052704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4453,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5,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80487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3052705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8,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1797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공격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3052706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4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5571,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1,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41159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3052707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3~15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번째 타격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{“hit_reaction_type”: palaysis}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1704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3052708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16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번째 타격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hit_reaction_type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”: push}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92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580959"/>
              </p:ext>
            </p:extLst>
          </p:nvPr>
        </p:nvGraphicFramePr>
        <p:xfrm>
          <a:off x="1850827" y="706546"/>
          <a:ext cx="8490346" cy="4319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4783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95881"/>
                  </a:ext>
                </a:extLst>
              </a:tr>
              <a:tr h="39600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캐릭터를 향해 모여든 후 클래스 마크의 형상을 띄며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73680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에너지가 거대한 창을 형성하며 적을 향해 찌른 후 창으로 다시 흡수되는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00965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다수의 창 형태의 에너지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lm_skill_27_vfx_05.fbx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5]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캐릭터의 몸에서 클래스 마크가 번쩍인 후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lm_skill_27_vfx_06.fbx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6-(1)]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341101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lm_skill_27_vfx_crack.fbx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6-(2)]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창을 휘두르는 궤적에 맞춰 지면에 형성되는 균열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5231824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868405"/>
              </p:ext>
            </p:extLst>
          </p:nvPr>
        </p:nvGraphicFramePr>
        <p:xfrm>
          <a:off x="1850827" y="5477747"/>
          <a:ext cx="8488800" cy="115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 순간에 퍼져 나가는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파동음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감소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축적음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폭발음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창이 꽂힌 지점에서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9523</TotalTime>
  <Words>1638</Words>
  <Application>Microsoft Office PowerPoint</Application>
  <PresentationFormat>와이드스크린</PresentationFormat>
  <Paragraphs>380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Noto Sans KR</vt:lpstr>
      <vt:lpstr>Pretendard Medium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475</cp:revision>
  <dcterms:created xsi:type="dcterms:W3CDTF">2025-06-06T11:22:44Z</dcterms:created>
  <dcterms:modified xsi:type="dcterms:W3CDTF">2025-08-28T08:40:02Z</dcterms:modified>
</cp:coreProperties>
</file>